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57" r:id="rId6"/>
    <p:sldId id="262" r:id="rId7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is Dieltiens" userId="559c5f38-8e9b-473b-8fb6-7aef79a57cc6" providerId="ADAL" clId="{35CE4BC4-F3FB-45CD-BE75-F03287F63B74}"/>
    <pc:docChg chg="undo custSel modSld">
      <pc:chgData name="Joris Dieltiens" userId="559c5f38-8e9b-473b-8fb6-7aef79a57cc6" providerId="ADAL" clId="{35CE4BC4-F3FB-45CD-BE75-F03287F63B74}" dt="2023-09-04T21:05:16.868" v="91" actId="113"/>
      <pc:docMkLst>
        <pc:docMk/>
      </pc:docMkLst>
      <pc:sldChg chg="modSp mod">
        <pc:chgData name="Joris Dieltiens" userId="559c5f38-8e9b-473b-8fb6-7aef79a57cc6" providerId="ADAL" clId="{35CE4BC4-F3FB-45CD-BE75-F03287F63B74}" dt="2023-09-04T21:05:16.868" v="91" actId="113"/>
        <pc:sldMkLst>
          <pc:docMk/>
          <pc:sldMk cId="3378692604" sldId="257"/>
        </pc:sldMkLst>
        <pc:spChg chg="mod">
          <ac:chgData name="Joris Dieltiens" userId="559c5f38-8e9b-473b-8fb6-7aef79a57cc6" providerId="ADAL" clId="{35CE4BC4-F3FB-45CD-BE75-F03287F63B74}" dt="2023-09-04T21:05:08.563" v="87" actId="113"/>
          <ac:spMkLst>
            <pc:docMk/>
            <pc:sldMk cId="3378692604" sldId="257"/>
            <ac:spMk id="14" creationId="{9ED0A663-9193-FE13-D9BD-581DFB56C93A}"/>
          </ac:spMkLst>
        </pc:spChg>
        <pc:spChg chg="mod">
          <ac:chgData name="Joris Dieltiens" userId="559c5f38-8e9b-473b-8fb6-7aef79a57cc6" providerId="ADAL" clId="{35CE4BC4-F3FB-45CD-BE75-F03287F63B74}" dt="2023-09-04T21:05:13.849" v="90" actId="113"/>
          <ac:spMkLst>
            <pc:docMk/>
            <pc:sldMk cId="3378692604" sldId="257"/>
            <ac:spMk id="15" creationId="{1E18C547-55DF-6ADE-F149-BB6EDB66292E}"/>
          </ac:spMkLst>
        </pc:spChg>
        <pc:spChg chg="mod">
          <ac:chgData name="Joris Dieltiens" userId="559c5f38-8e9b-473b-8fb6-7aef79a57cc6" providerId="ADAL" clId="{35CE4BC4-F3FB-45CD-BE75-F03287F63B74}" dt="2023-09-04T21:05:16.868" v="91" actId="113"/>
          <ac:spMkLst>
            <pc:docMk/>
            <pc:sldMk cId="3378692604" sldId="257"/>
            <ac:spMk id="16" creationId="{05C0A35A-9CC7-29AD-9BEC-290C0846D57F}"/>
          </ac:spMkLst>
        </pc:spChg>
        <pc:cxnChg chg="mod">
          <ac:chgData name="Joris Dieltiens" userId="559c5f38-8e9b-473b-8fb6-7aef79a57cc6" providerId="ADAL" clId="{35CE4BC4-F3FB-45CD-BE75-F03287F63B74}" dt="2023-09-04T21:04:00.958" v="31" actId="14100"/>
          <ac:cxnSpMkLst>
            <pc:docMk/>
            <pc:sldMk cId="3378692604" sldId="257"/>
            <ac:cxnSpMk id="7" creationId="{02EF914B-FFF9-147C-B9CF-8F34B40B9BD2}"/>
          </ac:cxnSpMkLst>
        </pc:cxnChg>
        <pc:cxnChg chg="mod">
          <ac:chgData name="Joris Dieltiens" userId="559c5f38-8e9b-473b-8fb6-7aef79a57cc6" providerId="ADAL" clId="{35CE4BC4-F3FB-45CD-BE75-F03287F63B74}" dt="2023-09-04T21:05:11.152" v="89" actId="1076"/>
          <ac:cxnSpMkLst>
            <pc:docMk/>
            <pc:sldMk cId="3378692604" sldId="257"/>
            <ac:cxnSpMk id="8" creationId="{899C17D4-95FB-8D15-BD5E-81B59C972813}"/>
          </ac:cxnSpMkLst>
        </pc:cxnChg>
        <pc:cxnChg chg="mod">
          <ac:chgData name="Joris Dieltiens" userId="559c5f38-8e9b-473b-8fb6-7aef79a57cc6" providerId="ADAL" clId="{35CE4BC4-F3FB-45CD-BE75-F03287F63B74}" dt="2023-09-04T21:04:57.569" v="73" actId="20577"/>
          <ac:cxnSpMkLst>
            <pc:docMk/>
            <pc:sldMk cId="3378692604" sldId="257"/>
            <ac:cxnSpMk id="9" creationId="{71D9A82E-3376-BBCD-0618-2004E1143208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6FBBE-ACA7-482C-5AA4-6FF5483769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8C3360-1C3B-D1C8-1583-006C4C1C4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F67AB-C105-9F58-D5D0-F24A3A788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E987A-2BCB-A4D7-18C5-37C4A3EE4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B59EC-4451-7175-35DB-CAF5C7CF9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3508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CDD66-0437-47A6-501B-7146D127B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EF991-2C23-E752-64BE-5908F401F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86EED-6D7F-4C6E-F424-554C85911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C9C2F-B331-EC7B-FB63-9C0078473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18188-99F8-2838-8C91-A9648FDD7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25836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DDD759-B9C0-1870-1FA9-5DC1753E61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6A5F32-1A8A-0F9D-AB48-000427B24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22F7B-95EF-056C-2117-74B16D84B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9EA16-6823-D666-0824-EE5DF3CCC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5A26E-A8B7-480F-85EC-E5141BEE5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89662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A0863-D405-9252-CB36-68BB6DF35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FE4D1-3265-ACF2-B10C-7D245D61E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4A61D-B7C8-543F-CD46-4AE592938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81144-B461-EB84-B333-D27C83E88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9F8AC-8024-447B-5025-77C0911DF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61378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02E30-6678-B54B-6606-62CA4F94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A845A5-4718-6ECC-FF8C-1AE8D3106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98C93-AA00-5A0C-524F-1BB238976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49853-29D2-CD8F-00DE-DD775B798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6C1BA-E785-1018-2E91-8A16D8397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21730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524C-6BAA-50A3-64E0-C63A5EF7A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9F49-C3F5-239B-BC07-9CD3A5BD8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C5A7A1-9CA4-0BDD-F80E-B4FAD0E6E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58C210-11CA-0A38-CC18-8ADCB825B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F1707-2C78-E476-AFDF-E5A5B661F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6B3B0-1394-F49E-425D-18F56DA42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2505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462E0-B843-73DF-3289-3527CFB3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FCBE5-0A94-6E36-CC54-264D20736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C30B3-129B-7868-7355-3C57C07BB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8BF9E7-E22C-3538-CA7C-5B4BB99488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DE6562-46CE-45DA-33A5-E6AEB018F8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28B504-6334-737D-FD0B-E887EAB1B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952F31-925A-5FC4-7649-F1A98B357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9EA7D8-3B66-AD25-B38D-2CEDAA03E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18879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7D418-6B90-385B-686F-AD879B6A3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4CCB96-9FFA-5216-5A9E-3EDBC86F2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6BA157-B2B3-0C01-61CD-A3515DB25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A5A1C6-6318-8463-6360-52DA90347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2706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8BE125-AA59-A6D5-3D57-2BC4D9A10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0F20DE-0F8A-BA16-C16E-F3079B6FB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7BDA8-346A-7D09-5BBC-9AD85E3A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10405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A07FB-CA03-3486-221E-B46B4F2E5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D0DFE-43F2-4D1A-12FB-52333C747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CCCBB-3057-E5D2-1063-F478E66028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FE30B-5222-5830-603C-0D83939B8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35984A-658D-F759-E0C2-6DB1FA374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9DBD6-E773-C774-35DC-9FA531D13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79911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DE80D-8BF8-9AEE-748D-C2F8F722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F31B6E-7743-5D6D-1658-B1E3B648B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DC797A-E4B6-D777-D0DC-5EF526EE9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4982D0-DB10-7103-8ED4-A880809B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641A3-5B80-AC79-2395-86E6845EB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7B6899-2365-1D60-80EA-6488FB73C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10871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CE71C8-D8CE-B0DF-6793-072E83E08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23A5BB-AA78-5484-3F04-E4CF2465C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1D0F6-9F5C-67FD-14EE-9C55159D6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3063A-93C5-4C74-9ADA-BE33A36F741A}" type="datetimeFigureOut">
              <a:rPr lang="en-BE" smtClean="0"/>
              <a:t>04/09/2023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9F527-B3CC-9680-69DB-08EBEFBCE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10034-6232-68AE-DFC7-A80F9304C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550C3-006C-4054-983D-DF3562CC783E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44562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7D15A-EFA5-059E-88B1-259521A90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2AF16F-F027-4B89-D5F8-8F6F2FCC0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391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Protocol </a:t>
            </a:r>
            <a:r>
              <a:rPr lang="en-US" dirty="0" err="1"/>
              <a:t>ontwikkeld</a:t>
            </a:r>
            <a:r>
              <a:rPr lang="en-US" dirty="0"/>
              <a:t> door </a:t>
            </a:r>
            <a:r>
              <a:rPr lang="en-US" dirty="0" err="1"/>
              <a:t>Espressif</a:t>
            </a:r>
            <a:endParaRPr lang="en-US" dirty="0"/>
          </a:p>
          <a:p>
            <a:r>
              <a:rPr lang="en-US" dirty="0"/>
              <a:t>ESP </a:t>
            </a:r>
            <a:r>
              <a:rPr lang="en-US" dirty="0" err="1"/>
              <a:t>communicatie</a:t>
            </a:r>
            <a:r>
              <a:rPr lang="en-US" dirty="0"/>
              <a:t> over </a:t>
            </a:r>
            <a:r>
              <a:rPr lang="en-US" dirty="0" err="1"/>
              <a:t>WiFi</a:t>
            </a:r>
            <a:endParaRPr lang="en-US" dirty="0"/>
          </a:p>
          <a:p>
            <a:r>
              <a:rPr lang="en-US" dirty="0"/>
              <a:t>Peering devices </a:t>
            </a:r>
            <a:r>
              <a:rPr lang="en-US" dirty="0" err="1"/>
              <a:t>aan</a:t>
            </a:r>
            <a:r>
              <a:rPr lang="en-US" dirty="0"/>
              <a:t> de hand van MAC </a:t>
            </a:r>
            <a:r>
              <a:rPr lang="en-US" dirty="0" err="1"/>
              <a:t>adres</a:t>
            </a:r>
            <a:r>
              <a:rPr lang="en-US" dirty="0"/>
              <a:t> </a:t>
            </a:r>
          </a:p>
          <a:p>
            <a:r>
              <a:rPr lang="en-US" dirty="0" err="1"/>
              <a:t>Beperkte</a:t>
            </a:r>
            <a:r>
              <a:rPr lang="en-US" dirty="0"/>
              <a:t> payload van 250 bytes</a:t>
            </a:r>
          </a:p>
          <a:p>
            <a:r>
              <a:rPr lang="en-US" dirty="0"/>
              <a:t>Low power</a:t>
            </a:r>
          </a:p>
          <a:p>
            <a:r>
              <a:rPr lang="en-US" dirty="0" err="1"/>
              <a:t>Theoretische</a:t>
            </a:r>
            <a:r>
              <a:rPr lang="en-US" dirty="0"/>
              <a:t> </a:t>
            </a:r>
            <a:r>
              <a:rPr lang="en-US" dirty="0" err="1"/>
              <a:t>afstand</a:t>
            </a:r>
            <a:r>
              <a:rPr lang="en-US" dirty="0"/>
              <a:t> van 400 a 500 meter in open </a:t>
            </a:r>
            <a:r>
              <a:rPr lang="en-US" dirty="0" err="1"/>
              <a:t>lucht</a:t>
            </a:r>
            <a:endParaRPr lang="en-US" dirty="0"/>
          </a:p>
          <a:p>
            <a:r>
              <a:rPr lang="en-US" dirty="0"/>
              <a:t>Security: </a:t>
            </a:r>
            <a:r>
              <a:rPr lang="en-US" dirty="0" err="1"/>
              <a:t>beveiligde</a:t>
            </a:r>
            <a:r>
              <a:rPr lang="en-US" dirty="0"/>
              <a:t> </a:t>
            </a:r>
            <a:r>
              <a:rPr lang="en-US" dirty="0" err="1"/>
              <a:t>communicatie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hand van PSK</a:t>
            </a:r>
          </a:p>
          <a:p>
            <a:endParaRPr lang="en-BE" dirty="0"/>
          </a:p>
        </p:txBody>
      </p:sp>
      <p:pic>
        <p:nvPicPr>
          <p:cNvPr id="2050" name="Picture 2" descr="ESP-NOW One ESP32 board sending data to another ESP32 board">
            <a:extLst>
              <a:ext uri="{FF2B5EF4-FFF2-40B4-BE49-F238E27FC236}">
                <a16:creationId xmlns:a16="http://schemas.microsoft.com/office/drawing/2014/main" id="{1EE50115-CDC4-EB7F-8A1C-4392C1BB4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558" y="362253"/>
            <a:ext cx="2755500" cy="15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SP-NOW master ESP32 sending data to multiple ESP32 slaves">
            <a:extLst>
              <a:ext uri="{FF2B5EF4-FFF2-40B4-BE49-F238E27FC236}">
                <a16:creationId xmlns:a16="http://schemas.microsoft.com/office/drawing/2014/main" id="{E5F1C507-20F9-9553-9C67-B6418E326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558" y="2043944"/>
            <a:ext cx="2755501" cy="161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SP-NOW One ESP32 slave receiving data from multiple masters">
            <a:extLst>
              <a:ext uri="{FF2B5EF4-FFF2-40B4-BE49-F238E27FC236}">
                <a16:creationId xmlns:a16="http://schemas.microsoft.com/office/drawing/2014/main" id="{801CA173-911D-73A4-F4FC-17F5EF28A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558" y="3979277"/>
            <a:ext cx="2755502" cy="15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SP-NOW Two-Way Communication between two ESP32 boards">
            <a:extLst>
              <a:ext uri="{FF2B5EF4-FFF2-40B4-BE49-F238E27FC236}">
                <a16:creationId xmlns:a16="http://schemas.microsoft.com/office/drawing/2014/main" id="{85FA2F65-A8A3-BB40-9132-06FEC9116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498" y="455939"/>
            <a:ext cx="2755502" cy="135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SP-NOW Communication between multiple ESP32 boards">
            <a:extLst>
              <a:ext uri="{FF2B5EF4-FFF2-40B4-BE49-F238E27FC236}">
                <a16:creationId xmlns:a16="http://schemas.microsoft.com/office/drawing/2014/main" id="{E3CA9AEB-461B-2F2C-017E-521D4DBAD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720" y="3564658"/>
            <a:ext cx="2786063" cy="196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622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3D299-2AF3-CA3F-6001-8973D44FE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  <a:endParaRPr lang="en-BE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4948C9-8E04-D486-DA28-39BFA16593C8}"/>
              </a:ext>
            </a:extLst>
          </p:cNvPr>
          <p:cNvSpPr/>
          <p:nvPr/>
        </p:nvSpPr>
        <p:spPr>
          <a:xfrm>
            <a:off x="681444" y="1507807"/>
            <a:ext cx="2235927" cy="9915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ESP32-C6-WROOM</a:t>
            </a:r>
          </a:p>
          <a:p>
            <a:pPr algn="ctr"/>
            <a:r>
              <a:rPr lang="en-US" dirty="0"/>
              <a:t>Sensor</a:t>
            </a:r>
            <a:endParaRPr lang="en-BE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751DAB7-9B3B-336A-9F01-E23C9EBD02A7}"/>
              </a:ext>
            </a:extLst>
          </p:cNvPr>
          <p:cNvSpPr/>
          <p:nvPr/>
        </p:nvSpPr>
        <p:spPr>
          <a:xfrm>
            <a:off x="4474027" y="1517740"/>
            <a:ext cx="2235927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 </a:t>
            </a:r>
          </a:p>
          <a:p>
            <a:pPr algn="ctr"/>
            <a:r>
              <a:rPr lang="en-US" dirty="0"/>
              <a:t>Gateway</a:t>
            </a:r>
          </a:p>
          <a:p>
            <a:pPr algn="ctr"/>
            <a:r>
              <a:rPr lang="en-US" dirty="0"/>
              <a:t>+ </a:t>
            </a:r>
            <a:r>
              <a:rPr lang="en-US" dirty="0" err="1"/>
              <a:t>Externe</a:t>
            </a:r>
            <a:r>
              <a:rPr lang="en-US" dirty="0"/>
              <a:t> Ethernet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D995C28-D222-BE88-4EAB-53EF7B8FF127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2917371" y="2003583"/>
            <a:ext cx="1556656" cy="9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54B0C63-EDF2-2CC9-B5C9-CDBD7113ABF5}"/>
              </a:ext>
            </a:extLst>
          </p:cNvPr>
          <p:cNvSpPr txBox="1"/>
          <p:nvPr/>
        </p:nvSpPr>
        <p:spPr>
          <a:xfrm>
            <a:off x="3120933" y="1662826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D97205E-6B40-97F9-D3E6-F33DA90F08FD}"/>
              </a:ext>
            </a:extLst>
          </p:cNvPr>
          <p:cNvSpPr/>
          <p:nvPr/>
        </p:nvSpPr>
        <p:spPr>
          <a:xfrm>
            <a:off x="8208918" y="1517740"/>
            <a:ext cx="2107474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AWS IoT</a:t>
            </a:r>
            <a:endParaRPr lang="en-BE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54266F4-ABE8-6C87-99DD-6EEDF94C9176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6709954" y="2013516"/>
            <a:ext cx="14989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2A6AAE7-799B-0BA9-6EF9-5F9EA5B14361}"/>
              </a:ext>
            </a:extLst>
          </p:cNvPr>
          <p:cNvSpPr txBox="1"/>
          <p:nvPr/>
        </p:nvSpPr>
        <p:spPr>
          <a:xfrm>
            <a:off x="6934198" y="1662826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MQTTS</a:t>
            </a:r>
            <a:endParaRPr lang="en-BE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B2C7A84-F87B-D761-63D0-BF9F891651A2}"/>
              </a:ext>
            </a:extLst>
          </p:cNvPr>
          <p:cNvSpPr/>
          <p:nvPr/>
        </p:nvSpPr>
        <p:spPr>
          <a:xfrm>
            <a:off x="9053648" y="3127064"/>
            <a:ext cx="2525485" cy="13759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EC2</a:t>
            </a:r>
          </a:p>
          <a:p>
            <a:pPr algn="ctr"/>
            <a:r>
              <a:rPr lang="en-US" dirty="0"/>
              <a:t>API</a:t>
            </a:r>
          </a:p>
          <a:p>
            <a:pPr algn="ctr"/>
            <a:r>
              <a:rPr lang="en-US" dirty="0" err="1"/>
              <a:t>InfluxDB</a:t>
            </a:r>
            <a:endParaRPr lang="en-US" dirty="0"/>
          </a:p>
          <a:p>
            <a:pPr algn="ctr"/>
            <a:r>
              <a:rPr lang="en-US" dirty="0"/>
              <a:t>Grafana</a:t>
            </a:r>
            <a:endParaRPr lang="en-BE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4DADAFE-6F81-1160-C602-756676D95D1A}"/>
              </a:ext>
            </a:extLst>
          </p:cNvPr>
          <p:cNvCxnSpPr>
            <a:stCxn id="9" idx="2"/>
            <a:endCxn id="13" idx="0"/>
          </p:cNvCxnSpPr>
          <p:nvPr/>
        </p:nvCxnSpPr>
        <p:spPr>
          <a:xfrm>
            <a:off x="9262655" y="2509292"/>
            <a:ext cx="1053736" cy="61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57F5CD77-FF3C-099C-5D12-84B7BDD24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969" y="4563440"/>
            <a:ext cx="5965371" cy="23997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8403AE5-7620-D075-10D3-A59118491662}"/>
              </a:ext>
            </a:extLst>
          </p:cNvPr>
          <p:cNvSpPr txBox="1"/>
          <p:nvPr/>
        </p:nvSpPr>
        <p:spPr>
          <a:xfrm>
            <a:off x="9950632" y="2553840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</a:t>
            </a:r>
            <a:endParaRPr lang="en-BE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3D67246-08A1-0B63-0840-4AD5D43CA1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2" t="8000" r="36332" b="17206"/>
          <a:stretch/>
        </p:blipFill>
        <p:spPr bwMode="auto">
          <a:xfrm rot="16200000">
            <a:off x="5276077" y="1852911"/>
            <a:ext cx="1706251" cy="347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95FFF01-98FC-4E99-8348-35A811F91D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2" t="43641" r="39789" b="35168"/>
          <a:stretch/>
        </p:blipFill>
        <p:spPr bwMode="auto">
          <a:xfrm>
            <a:off x="189321" y="2923172"/>
            <a:ext cx="3138443" cy="130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93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2568E-1CAD-C4E6-17D5-8F4949330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6ED402F-D1C1-3807-A491-370CCA87BF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469" y="365125"/>
            <a:ext cx="8471263" cy="635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230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96166-86D4-96B2-8C59-EAA58FCF5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A6C92D-39F1-DCE3-F6F1-E863B6327A2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/>
              <a:t>Sensor</a:t>
            </a:r>
          </a:p>
          <a:p>
            <a:endParaRPr lang="en-US" dirty="0"/>
          </a:p>
          <a:p>
            <a:r>
              <a:rPr lang="en-US" dirty="0" err="1"/>
              <a:t>Configureren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Wifi</a:t>
            </a:r>
            <a:r>
              <a:rPr lang="en-US" dirty="0"/>
              <a:t> Station</a:t>
            </a:r>
          </a:p>
          <a:p>
            <a:r>
              <a:rPr lang="en-US" dirty="0"/>
              <a:t>Peer met Gateway </a:t>
            </a:r>
            <a:r>
              <a:rPr lang="en-US" dirty="0" err="1"/>
              <a:t>aan</a:t>
            </a:r>
            <a:r>
              <a:rPr lang="en-US" dirty="0"/>
              <a:t> de hand van MAC </a:t>
            </a:r>
            <a:r>
              <a:rPr lang="en-US" dirty="0" err="1"/>
              <a:t>adres</a:t>
            </a:r>
            <a:endParaRPr lang="en-US" dirty="0"/>
          </a:p>
          <a:p>
            <a:r>
              <a:rPr lang="en-US" dirty="0"/>
              <a:t>Data </a:t>
            </a:r>
            <a:r>
              <a:rPr lang="en-US" dirty="0" err="1"/>
              <a:t>versturen</a:t>
            </a:r>
            <a:endParaRPr lang="en-US" dirty="0"/>
          </a:p>
          <a:p>
            <a:r>
              <a:rPr lang="en-US" dirty="0"/>
              <a:t>5 </a:t>
            </a:r>
            <a:r>
              <a:rPr lang="en-US" dirty="0" err="1"/>
              <a:t>seconden</a:t>
            </a:r>
            <a:r>
              <a:rPr lang="en-US" dirty="0"/>
              <a:t> in deep sleep</a:t>
            </a:r>
            <a:endParaRPr lang="en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47A525-9DCE-AAE6-5E91-3C6201FAE6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49537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Gateway</a:t>
            </a:r>
          </a:p>
          <a:p>
            <a:endParaRPr lang="en-US" dirty="0"/>
          </a:p>
          <a:p>
            <a:r>
              <a:rPr lang="en-US" dirty="0" err="1"/>
              <a:t>Configureren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Wifi</a:t>
            </a:r>
            <a:r>
              <a:rPr lang="en-US" dirty="0"/>
              <a:t> Access Point</a:t>
            </a:r>
          </a:p>
          <a:p>
            <a:r>
              <a:rPr lang="en-US" dirty="0"/>
              <a:t>Callback </a:t>
            </a:r>
            <a:r>
              <a:rPr lang="en-US" dirty="0" err="1"/>
              <a:t>functie</a:t>
            </a:r>
            <a:r>
              <a:rPr lang="en-US" dirty="0"/>
              <a:t> </a:t>
            </a:r>
            <a:r>
              <a:rPr lang="en-US" dirty="0" err="1"/>
              <a:t>definieren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ontvangen</a:t>
            </a:r>
            <a:r>
              <a:rPr lang="en-US" dirty="0"/>
              <a:t> data</a:t>
            </a:r>
          </a:p>
          <a:p>
            <a:r>
              <a:rPr lang="en-US" dirty="0"/>
              <a:t>In callback </a:t>
            </a:r>
            <a:r>
              <a:rPr lang="en-US" dirty="0" err="1"/>
              <a:t>functie</a:t>
            </a:r>
            <a:r>
              <a:rPr lang="en-US" dirty="0"/>
              <a:t>, data </a:t>
            </a:r>
            <a:r>
              <a:rPr lang="en-US" dirty="0" err="1"/>
              <a:t>verzenden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AWS IoT (via queue)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030146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FFE00-E384-ADCF-207F-8AC51A469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Resultaten</a:t>
            </a:r>
            <a:endParaRPr lang="en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D12D8-E142-81AA-05CB-BF08CFB35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134394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Gemiddeld</a:t>
            </a:r>
            <a:r>
              <a:rPr lang="en-US" dirty="0"/>
              <a:t> </a:t>
            </a:r>
            <a:r>
              <a:rPr lang="en-US" dirty="0" err="1"/>
              <a:t>stroomverbruik</a:t>
            </a:r>
            <a:r>
              <a:rPr lang="en-US" dirty="0"/>
              <a:t> in deep sleep: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r>
              <a:rPr lang="en-US" dirty="0" err="1"/>
              <a:t>Maximaal</a:t>
            </a:r>
            <a:r>
              <a:rPr lang="en-US" dirty="0"/>
              <a:t> </a:t>
            </a:r>
            <a:r>
              <a:rPr lang="en-US" dirty="0" err="1"/>
              <a:t>stroomverbruik</a:t>
            </a:r>
            <a:r>
              <a:rPr lang="en-US" dirty="0"/>
              <a:t> </a:t>
            </a:r>
            <a:r>
              <a:rPr lang="en-US" dirty="0" err="1"/>
              <a:t>espnow</a:t>
            </a:r>
            <a:r>
              <a:rPr lang="en-US" dirty="0"/>
              <a:t>: 63,4 mA</a:t>
            </a:r>
          </a:p>
          <a:p>
            <a:r>
              <a:rPr lang="en-US" dirty="0" err="1"/>
              <a:t>Maximaal</a:t>
            </a:r>
            <a:r>
              <a:rPr lang="en-US" dirty="0"/>
              <a:t> </a:t>
            </a:r>
            <a:r>
              <a:rPr lang="en-US" dirty="0" err="1"/>
              <a:t>stroomverbruik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langere</a:t>
            </a:r>
            <a:r>
              <a:rPr lang="en-US" dirty="0"/>
              <a:t> </a:t>
            </a:r>
            <a:r>
              <a:rPr lang="en-US" dirty="0" err="1"/>
              <a:t>afstand</a:t>
            </a:r>
            <a:r>
              <a:rPr lang="en-US" dirty="0"/>
              <a:t>: tot 110 mA</a:t>
            </a:r>
          </a:p>
          <a:p>
            <a:r>
              <a:rPr lang="en-US" dirty="0"/>
              <a:t>R</a:t>
            </a:r>
            <a:r>
              <a:rPr lang="nl-BE" dirty="0" err="1"/>
              <a:t>eële</a:t>
            </a:r>
            <a:r>
              <a:rPr lang="nl-BE" dirty="0"/>
              <a:t> afstand binnen: 10m (vooral muren zijn verzwakkende factor)</a:t>
            </a:r>
          </a:p>
          <a:p>
            <a:r>
              <a:rPr lang="nl-BE" dirty="0"/>
              <a:t>Tijd voor versturen van 117 byte data: +- 850ms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714006-F490-9CFE-8724-7E1B9478E3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4" t="21960" r="5107" b="26481"/>
          <a:stretch/>
        </p:blipFill>
        <p:spPr bwMode="auto">
          <a:xfrm>
            <a:off x="6733309" y="365125"/>
            <a:ext cx="4620491" cy="23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2EF914B-FFF9-147C-B9CF-8F34B40B9BD2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7219408" y="2272145"/>
            <a:ext cx="982483" cy="185622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99C17D4-95FB-8D15-BD5E-81B59C972813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9388764" y="1394691"/>
            <a:ext cx="399541" cy="273367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1D9A82E-3376-BBCD-0618-2004E1143208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10151339" y="730178"/>
            <a:ext cx="1312719" cy="33981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ED0A663-9193-FE13-D9BD-581DFB56C93A}"/>
              </a:ext>
            </a:extLst>
          </p:cNvPr>
          <p:cNvSpPr txBox="1"/>
          <p:nvPr/>
        </p:nvSpPr>
        <p:spPr>
          <a:xfrm>
            <a:off x="6411226" y="4128367"/>
            <a:ext cx="1616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Deep sleep</a:t>
            </a:r>
          </a:p>
          <a:p>
            <a:endParaRPr lang="en-US" dirty="0"/>
          </a:p>
          <a:p>
            <a:r>
              <a:rPr lang="en-US" dirty="0"/>
              <a:t>+- 205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endParaRPr lang="en-US" dirty="0"/>
          </a:p>
          <a:p>
            <a:r>
              <a:rPr lang="en-US" dirty="0"/>
              <a:t>5 </a:t>
            </a:r>
            <a:r>
              <a:rPr lang="en-US" dirty="0" err="1"/>
              <a:t>seconden</a:t>
            </a:r>
            <a:r>
              <a:rPr lang="en-US" dirty="0"/>
              <a:t> </a:t>
            </a:r>
            <a:endParaRPr lang="en-B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18C547-55DF-6ADE-F149-BB6EDB66292E}"/>
              </a:ext>
            </a:extLst>
          </p:cNvPr>
          <p:cNvSpPr txBox="1"/>
          <p:nvPr/>
        </p:nvSpPr>
        <p:spPr>
          <a:xfrm>
            <a:off x="8276069" y="4128367"/>
            <a:ext cx="2225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Wifi</a:t>
            </a:r>
            <a:r>
              <a:rPr lang="en-US" b="1" dirty="0"/>
              <a:t> setup en peering</a:t>
            </a:r>
          </a:p>
          <a:p>
            <a:endParaRPr lang="en-US" dirty="0"/>
          </a:p>
          <a:p>
            <a:r>
              <a:rPr lang="en-US" dirty="0"/>
              <a:t>+- 35 mA</a:t>
            </a:r>
          </a:p>
          <a:p>
            <a:endParaRPr lang="en-US" dirty="0"/>
          </a:p>
          <a:p>
            <a:r>
              <a:rPr lang="en-US" dirty="0"/>
              <a:t>0,6 </a:t>
            </a:r>
            <a:r>
              <a:rPr lang="en-US" dirty="0" err="1"/>
              <a:t>seconden</a:t>
            </a:r>
            <a:endParaRPr lang="en-BE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C0A35A-9CC7-29AD-9BEC-290C0846D57F}"/>
              </a:ext>
            </a:extLst>
          </p:cNvPr>
          <p:cNvSpPr txBox="1"/>
          <p:nvPr/>
        </p:nvSpPr>
        <p:spPr>
          <a:xfrm>
            <a:off x="10655876" y="4128367"/>
            <a:ext cx="1616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Versturen</a:t>
            </a:r>
            <a:r>
              <a:rPr lang="en-US" b="1" dirty="0"/>
              <a:t> data</a:t>
            </a:r>
          </a:p>
          <a:p>
            <a:endParaRPr lang="en-US" dirty="0"/>
          </a:p>
          <a:p>
            <a:r>
              <a:rPr lang="en-US" dirty="0"/>
              <a:t>+- 63 mA</a:t>
            </a:r>
          </a:p>
          <a:p>
            <a:endParaRPr lang="en-US" dirty="0"/>
          </a:p>
          <a:p>
            <a:r>
              <a:rPr lang="en-US" dirty="0"/>
              <a:t>0,25 </a:t>
            </a:r>
            <a:r>
              <a:rPr lang="en-US" dirty="0" err="1"/>
              <a:t>seconden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378692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D26CA-D104-0374-D54B-B74FB1FE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Vergelijk</a:t>
            </a:r>
            <a:r>
              <a:rPr lang="en-US" dirty="0"/>
              <a:t> met </a:t>
            </a:r>
            <a:r>
              <a:rPr lang="en-US" dirty="0" err="1"/>
              <a:t>wifi</a:t>
            </a:r>
            <a:endParaRPr lang="en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E19A8-D0EC-85EB-B702-21C2C0EE6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51764" cy="4351338"/>
          </a:xfrm>
        </p:spPr>
        <p:txBody>
          <a:bodyPr/>
          <a:lstStyle/>
          <a:p>
            <a:r>
              <a:rPr lang="en-US" dirty="0" err="1"/>
              <a:t>Stroomverbruik</a:t>
            </a:r>
            <a:r>
              <a:rPr lang="en-US" dirty="0"/>
              <a:t> in deep sleep en power on </a:t>
            </a:r>
            <a:r>
              <a:rPr lang="en-US" dirty="0" err="1"/>
              <a:t>vergelijkbaar</a:t>
            </a:r>
            <a:r>
              <a:rPr lang="en-US" dirty="0"/>
              <a:t> met ESPNOW</a:t>
            </a:r>
          </a:p>
          <a:p>
            <a:r>
              <a:rPr lang="en-US" dirty="0" err="1"/>
              <a:t>Voornamelijk</a:t>
            </a:r>
            <a:r>
              <a:rPr lang="en-US" dirty="0"/>
              <a:t> </a:t>
            </a:r>
            <a:r>
              <a:rPr lang="en-US" dirty="0" err="1"/>
              <a:t>groot</a:t>
            </a:r>
            <a:r>
              <a:rPr lang="en-US" dirty="0"/>
              <a:t> </a:t>
            </a:r>
            <a:r>
              <a:rPr lang="en-US" dirty="0" err="1"/>
              <a:t>verschil</a:t>
            </a:r>
            <a:r>
              <a:rPr lang="en-US" dirty="0"/>
              <a:t> in </a:t>
            </a:r>
            <a:r>
              <a:rPr lang="en-US" dirty="0" err="1"/>
              <a:t>tijd</a:t>
            </a:r>
            <a:r>
              <a:rPr lang="en-US" dirty="0"/>
              <a:t> om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verbinden</a:t>
            </a:r>
            <a:r>
              <a:rPr lang="en-US" dirty="0"/>
              <a:t> met access point</a:t>
            </a:r>
            <a:endParaRPr lang="en-BE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560915D-C6F1-3791-4320-537882B50C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7" t="27225" r="6140" b="24364"/>
          <a:stretch/>
        </p:blipFill>
        <p:spPr bwMode="auto">
          <a:xfrm>
            <a:off x="6405685" y="763443"/>
            <a:ext cx="5130534" cy="266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727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441A61AACC84994774CA6E67D3B62" ma:contentTypeVersion="13" ma:contentTypeDescription="Create a new document." ma:contentTypeScope="" ma:versionID="c52c12e2c1023223ef51e5178a263dd5">
  <xsd:schema xmlns:xsd="http://www.w3.org/2001/XMLSchema" xmlns:xs="http://www.w3.org/2001/XMLSchema" xmlns:p="http://schemas.microsoft.com/office/2006/metadata/properties" xmlns:ns2="ca852aa0-4f7b-4d9d-a666-64a1cb5241e5" xmlns:ns3="31706922-f604-4260-9a67-f3645b25c9ed" targetNamespace="http://schemas.microsoft.com/office/2006/metadata/properties" ma:root="true" ma:fieldsID="5f9a88913b8c0c7a0c668891c46f0dba" ns2:_="" ns3:_="">
    <xsd:import namespace="ca852aa0-4f7b-4d9d-a666-64a1cb5241e5"/>
    <xsd:import namespace="31706922-f604-4260-9a67-f3645b25c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52aa0-4f7b-4d9d-a666-64a1cb5241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9b243c3-5758-488d-a165-3d321439e8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706922-f604-4260-9a67-f3645b25c9e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9667ea2-f845-4eb2-92d0-7d1b560e6856}" ma:internalName="TaxCatchAll" ma:showField="CatchAllData" ma:web="31706922-f604-4260-9a67-f3645b25c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852aa0-4f7b-4d9d-a666-64a1cb5241e5">
      <Terms xmlns="http://schemas.microsoft.com/office/infopath/2007/PartnerControls"/>
    </lcf76f155ced4ddcb4097134ff3c332f>
    <TaxCatchAll xmlns="31706922-f604-4260-9a67-f3645b25c9ed" xsi:nil="true"/>
  </documentManagement>
</p:properties>
</file>

<file path=customXml/itemProps1.xml><?xml version="1.0" encoding="utf-8"?>
<ds:datastoreItem xmlns:ds="http://schemas.openxmlformats.org/officeDocument/2006/customXml" ds:itemID="{40D3BA9C-A22F-4804-9DE3-9FCD9A707D45}"/>
</file>

<file path=customXml/itemProps2.xml><?xml version="1.0" encoding="utf-8"?>
<ds:datastoreItem xmlns:ds="http://schemas.openxmlformats.org/officeDocument/2006/customXml" ds:itemID="{2FA56275-6CB9-4E41-B894-846317936433}"/>
</file>

<file path=customXml/itemProps3.xml><?xml version="1.0" encoding="utf-8"?>
<ds:datastoreItem xmlns:ds="http://schemas.openxmlformats.org/officeDocument/2006/customXml" ds:itemID="{2EFF7B32-5881-4036-ACC8-B64589021E87}"/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205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ESPNOW</vt:lpstr>
      <vt:lpstr>Test setup</vt:lpstr>
      <vt:lpstr>PowerPoint Presentation</vt:lpstr>
      <vt:lpstr>Software</vt:lpstr>
      <vt:lpstr>Resultaten</vt:lpstr>
      <vt:lpstr>Vergelijk met wifi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ESPNOW</dc:title>
  <dc:creator>Joris Dieltiens</dc:creator>
  <cp:lastModifiedBy>Joris Dieltiens</cp:lastModifiedBy>
  <cp:revision>1</cp:revision>
  <dcterms:created xsi:type="dcterms:W3CDTF">2023-09-04T20:14:54Z</dcterms:created>
  <dcterms:modified xsi:type="dcterms:W3CDTF">2023-09-04T21:13:53Z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337be75-dfbb-4261-9834-ac247c7dde13_Enabled">
    <vt:lpwstr>true</vt:lpwstr>
  </property>
  <property fmtid="{D5CDD505-2E9C-101B-9397-08002B2CF9AE}" pid="3" name="MSIP_Label_c337be75-dfbb-4261-9834-ac247c7dde13_SetDate">
    <vt:lpwstr>2023-09-04T20:59:24Z</vt:lpwstr>
  </property>
  <property fmtid="{D5CDD505-2E9C-101B-9397-08002B2CF9AE}" pid="4" name="MSIP_Label_c337be75-dfbb-4261-9834-ac247c7dde13_Method">
    <vt:lpwstr>Standard</vt:lpwstr>
  </property>
  <property fmtid="{D5CDD505-2E9C-101B-9397-08002B2CF9AE}" pid="5" name="MSIP_Label_c337be75-dfbb-4261-9834-ac247c7dde13_Name">
    <vt:lpwstr>Algemeen</vt:lpwstr>
  </property>
  <property fmtid="{D5CDD505-2E9C-101B-9397-08002B2CF9AE}" pid="6" name="MSIP_Label_c337be75-dfbb-4261-9834-ac247c7dde13_SiteId">
    <vt:lpwstr>77d33cc5-c9b4-4766-95c7-ed5b515e1cce</vt:lpwstr>
  </property>
  <property fmtid="{D5CDD505-2E9C-101B-9397-08002B2CF9AE}" pid="7" name="MSIP_Label_c337be75-dfbb-4261-9834-ac247c7dde13_ActionId">
    <vt:lpwstr>ee29c2eb-e786-46e2-9955-0b54673b8bc6</vt:lpwstr>
  </property>
  <property fmtid="{D5CDD505-2E9C-101B-9397-08002B2CF9AE}" pid="8" name="MSIP_Label_c337be75-dfbb-4261-9834-ac247c7dde13_ContentBits">
    <vt:lpwstr>0</vt:lpwstr>
  </property>
  <property fmtid="{D5CDD505-2E9C-101B-9397-08002B2CF9AE}" pid="9" name="ContentTypeId">
    <vt:lpwstr>0x010100B4C441A61AACC84994774CA6E67D3B62</vt:lpwstr>
  </property>
</Properties>
</file>