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842" r:id="rId5"/>
    <p:sldMasterId id="2147483887" r:id="rId6"/>
  </p:sldMasterIdLst>
  <p:notesMasterIdLst>
    <p:notesMasterId r:id="rId22"/>
  </p:notesMasterIdLst>
  <p:handoutMasterIdLst>
    <p:handoutMasterId r:id="rId23"/>
  </p:handoutMasterIdLst>
  <p:sldIdLst>
    <p:sldId id="579" r:id="rId7"/>
    <p:sldId id="580" r:id="rId8"/>
    <p:sldId id="572" r:id="rId9"/>
    <p:sldId id="569" r:id="rId10"/>
    <p:sldId id="566" r:id="rId11"/>
    <p:sldId id="567" r:id="rId12"/>
    <p:sldId id="568" r:id="rId13"/>
    <p:sldId id="583" r:id="rId14"/>
    <p:sldId id="571" r:id="rId15"/>
    <p:sldId id="581" r:id="rId16"/>
    <p:sldId id="582" r:id="rId17"/>
    <p:sldId id="584" r:id="rId18"/>
    <p:sldId id="570" r:id="rId19"/>
    <p:sldId id="602" r:id="rId20"/>
    <p:sldId id="600" r:id="rId21"/>
  </p:sldIdLst>
  <p:sldSz cx="12192000" cy="6858000"/>
  <p:notesSz cx="6858000" cy="9144000"/>
  <p:defaultTextStyle>
    <a:defPPr>
      <a:defRPr lang="en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04619"/>
    <a:srgbClr val="E8EBEE"/>
    <a:srgbClr val="F2F5F8"/>
    <a:srgbClr val="FA6432"/>
    <a:srgbClr val="000A1E"/>
    <a:srgbClr val="00283C"/>
    <a:srgbClr val="DEE1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2" d="100"/>
          <a:sy n="152" d="100"/>
        </p:scale>
        <p:origin x="618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BA48A47-6F86-D356-ACBD-0D844FD9121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428466-DAF5-54C0-BFF8-A25664BB39E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B964AC-A196-9C4B-919C-AE1BA74BA2FA}" type="datetimeFigureOut">
              <a:rPr lang="en-BE" smtClean="0"/>
              <a:t>24/10/2024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88CF3F-EC6F-E90E-AD7C-33D0FB69051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96A4AB-6A5E-CA7E-FEEA-3AAD53032F2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F85AF-D26E-7D48-A14F-8297A1F24B98}" type="slidenum">
              <a:rPr lang="en-BE" smtClean="0"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73324476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04FA4B-84DA-7E48-8B60-FE26A9A71E4A}" type="datetimeFigureOut">
              <a:rPr lang="en-BE" smtClean="0"/>
              <a:t>24/10/2024</a:t>
            </a:fld>
            <a:endParaRPr lang="en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BED02-5B17-F240-BA3D-A18F101907BD}" type="slidenum">
              <a:rPr lang="en-BE" smtClean="0"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713478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3.svg"/><Relationship Id="rId7" Type="http://schemas.openxmlformats.org/officeDocument/2006/relationships/image" Target="../media/image15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35.svg"/><Relationship Id="rId4" Type="http://schemas.openxmlformats.org/officeDocument/2006/relationships/image" Target="../media/image34.png"/><Relationship Id="rId9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Relationship Id="rId9" Type="http://schemas.openxmlformats.org/officeDocument/2006/relationships/image" Target="../media/image7.sv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svg"/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svg"/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svg"/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4.svg"/><Relationship Id="rId4" Type="http://schemas.openxmlformats.org/officeDocument/2006/relationships/image" Target="../media/image53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svg"/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4.svg"/><Relationship Id="rId4" Type="http://schemas.openxmlformats.org/officeDocument/2006/relationships/image" Target="../media/image53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svg"/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4.svg"/><Relationship Id="rId4" Type="http://schemas.openxmlformats.org/officeDocument/2006/relationships/image" Target="../media/image53.png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60.svg"/><Relationship Id="rId7" Type="http://schemas.openxmlformats.org/officeDocument/2006/relationships/image" Target="../media/image64.svg"/><Relationship Id="rId2" Type="http://schemas.openxmlformats.org/officeDocument/2006/relationships/image" Target="../media/image5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3.png"/><Relationship Id="rId5" Type="http://schemas.openxmlformats.org/officeDocument/2006/relationships/image" Target="../media/image62.svg"/><Relationship Id="rId4" Type="http://schemas.openxmlformats.org/officeDocument/2006/relationships/image" Target="../media/image61.png"/><Relationship Id="rId9" Type="http://schemas.openxmlformats.org/officeDocument/2006/relationships/image" Target="../media/image54.sv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svg"/><Relationship Id="rId2" Type="http://schemas.openxmlformats.org/officeDocument/2006/relationships/image" Target="../media/image65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svg"/><Relationship Id="rId7" Type="http://schemas.openxmlformats.org/officeDocument/2006/relationships/image" Target="../media/image54.svg"/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3.png"/><Relationship Id="rId5" Type="http://schemas.openxmlformats.org/officeDocument/2006/relationships/image" Target="../media/image70.svg"/><Relationship Id="rId4" Type="http://schemas.openxmlformats.org/officeDocument/2006/relationships/image" Target="../media/image69.png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72.svg"/><Relationship Id="rId7" Type="http://schemas.openxmlformats.org/officeDocument/2006/relationships/image" Target="../media/image74.svg"/><Relationship Id="rId2" Type="http://schemas.openxmlformats.org/officeDocument/2006/relationships/image" Target="../media/image7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3.png"/><Relationship Id="rId5" Type="http://schemas.openxmlformats.org/officeDocument/2006/relationships/image" Target="../media/image73.svg"/><Relationship Id="rId4" Type="http://schemas.openxmlformats.org/officeDocument/2006/relationships/image" Target="../media/image61.png"/><Relationship Id="rId9" Type="http://schemas.openxmlformats.org/officeDocument/2006/relationships/image" Target="../media/image54.sv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svg"/><Relationship Id="rId2" Type="http://schemas.openxmlformats.org/officeDocument/2006/relationships/image" Target="../media/image75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svg"/><Relationship Id="rId2" Type="http://schemas.openxmlformats.org/officeDocument/2006/relationships/image" Target="../media/image77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svg"/><Relationship Id="rId2" Type="http://schemas.openxmlformats.org/officeDocument/2006/relationships/image" Target="../media/image79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svg"/><Relationship Id="rId2" Type="http://schemas.openxmlformats.org/officeDocument/2006/relationships/image" Target="../media/image81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sv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4.svg"/><Relationship Id="rId4" Type="http://schemas.openxmlformats.org/officeDocument/2006/relationships/image" Target="../media/image53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svg"/><Relationship Id="rId2" Type="http://schemas.openxmlformats.org/officeDocument/2006/relationships/image" Target="../media/image8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7.svg"/><Relationship Id="rId4" Type="http://schemas.openxmlformats.org/officeDocument/2006/relationships/image" Target="../media/image3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svg"/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7.svg"/><Relationship Id="rId4" Type="http://schemas.openxmlformats.org/officeDocument/2006/relationships/image" Target="../media/image3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svg"/><Relationship Id="rId2" Type="http://schemas.openxmlformats.org/officeDocument/2006/relationships/image" Target="../media/image89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7.sv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92.svg"/><Relationship Id="rId7" Type="http://schemas.openxmlformats.org/officeDocument/2006/relationships/image" Target="../media/image96.svg"/><Relationship Id="rId2" Type="http://schemas.openxmlformats.org/officeDocument/2006/relationships/image" Target="../media/image9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95.png"/><Relationship Id="rId5" Type="http://schemas.openxmlformats.org/officeDocument/2006/relationships/image" Target="../media/image94.svg"/><Relationship Id="rId4" Type="http://schemas.openxmlformats.org/officeDocument/2006/relationships/image" Target="../media/image93.png"/><Relationship Id="rId9" Type="http://schemas.openxmlformats.org/officeDocument/2006/relationships/image" Target="../media/image7.sv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svg"/><Relationship Id="rId2" Type="http://schemas.openxmlformats.org/officeDocument/2006/relationships/image" Target="../media/image97.pn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svg"/><Relationship Id="rId7" Type="http://schemas.openxmlformats.org/officeDocument/2006/relationships/image" Target="../media/image7.svg"/><Relationship Id="rId2" Type="http://schemas.openxmlformats.org/officeDocument/2006/relationships/image" Target="../media/image99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png"/><Relationship Id="rId5" Type="http://schemas.openxmlformats.org/officeDocument/2006/relationships/image" Target="../media/image102.svg"/><Relationship Id="rId4" Type="http://schemas.openxmlformats.org/officeDocument/2006/relationships/image" Target="../media/image101.png"/></Relationships>
</file>

<file path=ppt/slideLayouts/_rels/slideLayout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04.svg"/><Relationship Id="rId7" Type="http://schemas.openxmlformats.org/officeDocument/2006/relationships/image" Target="../media/image108.svg"/><Relationship Id="rId2" Type="http://schemas.openxmlformats.org/officeDocument/2006/relationships/image" Target="../media/image10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7.png"/><Relationship Id="rId5" Type="http://schemas.openxmlformats.org/officeDocument/2006/relationships/image" Target="../media/image106.svg"/><Relationship Id="rId4" Type="http://schemas.openxmlformats.org/officeDocument/2006/relationships/image" Target="../media/image105.png"/><Relationship Id="rId9" Type="http://schemas.openxmlformats.org/officeDocument/2006/relationships/image" Target="../media/image7.sv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svg"/><Relationship Id="rId2" Type="http://schemas.openxmlformats.org/officeDocument/2006/relationships/image" Target="../media/image89.png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svg"/><Relationship Id="rId2" Type="http://schemas.openxmlformats.org/officeDocument/2006/relationships/image" Target="../media/image110.png"/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svg"/><Relationship Id="rId2" Type="http://schemas.openxmlformats.org/officeDocument/2006/relationships/image" Target="../media/image112.png"/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sv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svg"/><Relationship Id="rId2" Type="http://schemas.openxmlformats.org/officeDocument/2006/relationships/image" Target="../media/image116.pn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svg"/><Relationship Id="rId2" Type="http://schemas.openxmlformats.org/officeDocument/2006/relationships/image" Target="../media/image9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7.sv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7" Type="http://schemas.openxmlformats.org/officeDocument/2006/relationships/image" Target="../media/image7.sv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B294B1EA-C359-E80E-E512-45251D3176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38000" y="0"/>
            <a:ext cx="9054000" cy="6349229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56828E65-EF47-9D79-C8FF-4DCA2323B57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938" y="512763"/>
            <a:ext cx="1274400" cy="508682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3AEB6-A383-92D6-01E5-872534A72A0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545578F-E8B9-4428-A3EB-17E845766FCC}" type="datetime4">
              <a:rPr lang="nl-NL" smtClean="0"/>
              <a:t>24 oktober 2024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35C565-F191-4A65-6899-91BC417C5FA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CD1A3F-7B5E-E44D-1F76-D31283A60F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8" name="Title 8">
            <a:extLst>
              <a:ext uri="{FF2B5EF4-FFF2-40B4-BE49-F238E27FC236}">
                <a16:creationId xmlns:a16="http://schemas.microsoft.com/office/drawing/2014/main" id="{46B43D23-71AD-EACB-C04F-39C550A0C9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2457450"/>
            <a:ext cx="11160123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45D4F25-4C23-E0DA-5C7A-D665FC9919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4045577"/>
            <a:ext cx="11160123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err="1"/>
              <a:t>Ondertitel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2621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0C7DC0E9-206B-3EC5-5A9A-91594C0EE8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0447"/>
          <a:stretch/>
        </p:blipFill>
        <p:spPr>
          <a:xfrm rot="10800000">
            <a:off x="6675543" y="5426034"/>
            <a:ext cx="4761335" cy="14319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0E0157AD-A891-A1AC-9563-C7000319F27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V="1">
            <a:off x="6421892" y="1787400"/>
            <a:ext cx="5204805" cy="32832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53BC9DF6-267F-1569-9F12-E1CB06A9EE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23396"/>
          <a:stretch/>
        </p:blipFill>
        <p:spPr>
          <a:xfrm rot="16200000">
            <a:off x="8317808" y="-1734057"/>
            <a:ext cx="1427412" cy="4895522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9DD749A-EF56-0681-080F-05B6E60570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21892" y="1787389"/>
            <a:ext cx="5219245" cy="3283200"/>
          </a:xfrm>
          <a:custGeom>
            <a:avLst/>
            <a:gdLst>
              <a:gd name="connsiteX0" fmla="*/ 104944 w 6019800"/>
              <a:gd name="connsiteY0" fmla="*/ 0 h 3786819"/>
              <a:gd name="connsiteX1" fmla="*/ 5914856 w 6019800"/>
              <a:gd name="connsiteY1" fmla="*/ 0 h 3786819"/>
              <a:gd name="connsiteX2" fmla="*/ 5958650 w 6019800"/>
              <a:gd name="connsiteY2" fmla="*/ 170319 h 3786819"/>
              <a:gd name="connsiteX3" fmla="*/ 6019800 w 6019800"/>
              <a:gd name="connsiteY3" fmla="*/ 776919 h 3786819"/>
              <a:gd name="connsiteX4" fmla="*/ 3009900 w 6019800"/>
              <a:gd name="connsiteY4" fmla="*/ 3786819 h 3786819"/>
              <a:gd name="connsiteX5" fmla="*/ 0 w 6019800"/>
              <a:gd name="connsiteY5" fmla="*/ 776919 h 3786819"/>
              <a:gd name="connsiteX6" fmla="*/ 61151 w 6019800"/>
              <a:gd name="connsiteY6" fmla="*/ 170319 h 3786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19800" h="3786819">
                <a:moveTo>
                  <a:pt x="104944" y="0"/>
                </a:moveTo>
                <a:lnTo>
                  <a:pt x="5914856" y="0"/>
                </a:lnTo>
                <a:lnTo>
                  <a:pt x="5958650" y="170319"/>
                </a:lnTo>
                <a:cubicBezTo>
                  <a:pt x="5998744" y="366256"/>
                  <a:pt x="6019800" y="569129"/>
                  <a:pt x="6019800" y="776919"/>
                </a:cubicBezTo>
                <a:cubicBezTo>
                  <a:pt x="6019800" y="2439241"/>
                  <a:pt x="4672222" y="3786819"/>
                  <a:pt x="3009900" y="3786819"/>
                </a:cubicBezTo>
                <a:cubicBezTo>
                  <a:pt x="1347578" y="3786819"/>
                  <a:pt x="0" y="2439241"/>
                  <a:pt x="0" y="776919"/>
                </a:cubicBezTo>
                <a:cubicBezTo>
                  <a:pt x="0" y="569129"/>
                  <a:pt x="21056" y="366256"/>
                  <a:pt x="61151" y="170319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/>
              <a:t>Afbeelding (optioneel)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5B8ABBF-7F90-5487-BEAE-C2085A41546E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5938" y="512763"/>
            <a:ext cx="1274400" cy="508682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501B4-8662-315C-12F6-DD444D0A3D1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BEEC7B82-A3C9-486A-9D03-32B24C95EFBA}" type="datetime4">
              <a:rPr lang="nl-NL" smtClean="0"/>
              <a:t>24 oktober 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437BB-3B68-3295-D2FC-3233649D951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FBCEF97D-428F-5DC6-799A-CDF44C71EB8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5E89CA-1E5F-6B52-C912-30D9822E48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5" y="2457450"/>
            <a:ext cx="5580065" cy="524553"/>
          </a:xfrm>
          <a:prstGeom prst="rect">
            <a:avLst/>
          </a:prstGeom>
        </p:spPr>
        <p:txBody>
          <a:bodyPr wrap="square" lIns="0" rIns="0" bIns="108000" anchor="b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b="1" i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- </a:t>
            </a:r>
            <a:r>
              <a:rPr lang="en-GB" err="1"/>
              <a:t>Ondertitel</a:t>
            </a:r>
            <a:endParaRPr lang="en-B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82E70A7-2C48-50B1-8E87-713A1B946F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5" y="2982003"/>
            <a:ext cx="5580065" cy="1588127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err="1"/>
              <a:t>Hoofdstuk</a:t>
            </a:r>
            <a:r>
              <a:rPr lang="en-GB"/>
              <a:t> - </a:t>
            </a:r>
            <a:r>
              <a:rPr lang="en-GB" err="1"/>
              <a:t>Titel</a:t>
            </a:r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50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4D73269-B985-8940-6471-60C19BED7F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474CFE-E0F7-3140-4108-44D7495C6722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E2A7C2EC-DA28-4B34-9D56-EB52A1B57F3A}" type="datetime4">
              <a:rPr lang="nl-NL" smtClean="0"/>
              <a:t>24 oktober 2024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498DE0-78F2-FC62-93AF-60F7A96796C0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FB9ABD-C563-61B1-6D71-EAABD486CCDC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5DE3520F-B464-0DD1-1FF4-A471D8364B5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11160127" cy="4716463"/>
          </a:xfrm>
        </p:spPr>
        <p:txBody>
          <a:bodyPr/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  <a:p>
            <a:pPr lvl="1"/>
            <a:r>
              <a:rPr lang="nl-BE"/>
              <a:t>Bullets 1</a:t>
            </a:r>
          </a:p>
          <a:p>
            <a:pPr lvl="2"/>
            <a:r>
              <a:rPr lang="nl-BE"/>
              <a:t>Bullets 2</a:t>
            </a:r>
          </a:p>
          <a:p>
            <a:pPr lvl="3"/>
            <a:r>
              <a:rPr lang="nl-BE"/>
              <a:t>Bullets 3</a:t>
            </a:r>
          </a:p>
          <a:p>
            <a:pPr lvl="4"/>
            <a:r>
              <a:rPr lang="nl-BE"/>
              <a:t>Bullets 4</a:t>
            </a:r>
          </a:p>
          <a:p>
            <a:pPr lvl="5"/>
            <a:r>
              <a:rPr lang="nl-BE"/>
              <a:t>Bullets 5</a:t>
            </a:r>
          </a:p>
          <a:p>
            <a:pPr lvl="6"/>
            <a:r>
              <a:rPr lang="nl-BE"/>
              <a:t>Bullets 6</a:t>
            </a:r>
          </a:p>
          <a:p>
            <a:pPr lvl="7"/>
            <a:r>
              <a:rPr lang="nl-BE"/>
              <a:t>Bullets 7</a:t>
            </a:r>
          </a:p>
          <a:p>
            <a:pPr lvl="8"/>
            <a:r>
              <a:rPr lang="nl-BE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3620584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2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7BDC6-B3B3-7F4B-F721-D9F06CCC7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EC0DA0-A551-D6B3-2BCE-99146FAE1BC7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F9463C02-B381-4A33-BF48-D822CBB53043}" type="datetime4">
              <a:rPr lang="nl-NL" smtClean="0"/>
              <a:t>24 oktober 2024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4CA4E9-E664-2785-835C-512889A84F88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3CBE5E-9122-E02A-7CED-9015567A9752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9557DAA5-F5EB-EF95-7A4F-4EEE88EA78E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5322093" cy="4716463"/>
          </a:xfrm>
        </p:spPr>
        <p:txBody>
          <a:bodyPr/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  <a:p>
            <a:pPr lvl="1"/>
            <a:r>
              <a:rPr lang="nl-BE"/>
              <a:t>Bullets 1</a:t>
            </a:r>
          </a:p>
          <a:p>
            <a:pPr lvl="2"/>
            <a:r>
              <a:rPr lang="nl-BE"/>
              <a:t>Bullets 2</a:t>
            </a:r>
          </a:p>
          <a:p>
            <a:pPr lvl="3"/>
            <a:r>
              <a:rPr lang="nl-BE"/>
              <a:t>Bullets 3</a:t>
            </a:r>
          </a:p>
          <a:p>
            <a:pPr lvl="4"/>
            <a:r>
              <a:rPr lang="nl-BE"/>
              <a:t>Bullets 4</a:t>
            </a:r>
          </a:p>
          <a:p>
            <a:pPr lvl="5"/>
            <a:r>
              <a:rPr lang="nl-BE"/>
              <a:t>Bullets 5</a:t>
            </a:r>
          </a:p>
          <a:p>
            <a:pPr lvl="6"/>
            <a:r>
              <a:rPr lang="nl-BE"/>
              <a:t>Bullets 6</a:t>
            </a:r>
          </a:p>
          <a:p>
            <a:pPr lvl="7"/>
            <a:r>
              <a:rPr lang="nl-BE"/>
              <a:t>Bullets 7</a:t>
            </a:r>
          </a:p>
          <a:p>
            <a:pPr lvl="8"/>
            <a:r>
              <a:rPr lang="nl-BE"/>
              <a:t>Bullets 8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77DBA36-DDE5-92A6-3086-F6603E8376D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53971" y="1628775"/>
            <a:ext cx="5322093" cy="4716463"/>
          </a:xfrm>
        </p:spPr>
        <p:txBody>
          <a:bodyPr/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  <a:p>
            <a:pPr lvl="1"/>
            <a:r>
              <a:rPr lang="nl-BE"/>
              <a:t>Bullets 1</a:t>
            </a:r>
          </a:p>
          <a:p>
            <a:pPr lvl="2"/>
            <a:r>
              <a:rPr lang="nl-BE"/>
              <a:t>Bullets 2</a:t>
            </a:r>
          </a:p>
          <a:p>
            <a:pPr lvl="3"/>
            <a:r>
              <a:rPr lang="nl-BE"/>
              <a:t>Bullets 3</a:t>
            </a:r>
          </a:p>
          <a:p>
            <a:pPr lvl="4"/>
            <a:r>
              <a:rPr lang="nl-BE"/>
              <a:t>Bullets 4</a:t>
            </a:r>
          </a:p>
          <a:p>
            <a:pPr lvl="5"/>
            <a:r>
              <a:rPr lang="nl-BE"/>
              <a:t>Bullets 5</a:t>
            </a:r>
          </a:p>
          <a:p>
            <a:pPr lvl="6"/>
            <a:r>
              <a:rPr lang="nl-BE"/>
              <a:t>Bullets 6</a:t>
            </a:r>
          </a:p>
          <a:p>
            <a:pPr lvl="7"/>
            <a:r>
              <a:rPr lang="nl-BE"/>
              <a:t>Bullets 7</a:t>
            </a:r>
          </a:p>
          <a:p>
            <a:pPr lvl="8"/>
            <a:r>
              <a:rPr lang="nl-BE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30229720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itels + 2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9FBB3D9-5491-08FB-7248-0C56498D3F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304419"/>
            <a:ext cx="5322090" cy="1116012"/>
          </a:xfrm>
        </p:spPr>
        <p:txBody>
          <a:bodyPr lIns="90000"/>
          <a:lstStyle/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ADCD618-5862-1ACC-FB63-D9EAC21F85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353973" y="304419"/>
            <a:ext cx="5322090" cy="1116013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bg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55D77F-BF38-F71B-C592-8AC4ECC4BA06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E292309F-1164-4928-B9D2-C65A83A47E4D}" type="datetime4">
              <a:rPr lang="nl-NL" smtClean="0"/>
              <a:t>24 oktober 2024</a:t>
            </a:fld>
            <a:endParaRPr lang="en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3CFAE-7ED8-6D96-89E0-496BA1768003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45FA79-34B6-D880-2E66-87A45ED101A0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E192B4F4-000C-5D76-23FB-846B97E2EF0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5322093" cy="4716463"/>
          </a:xfrm>
        </p:spPr>
        <p:txBody>
          <a:bodyPr/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  <a:p>
            <a:pPr lvl="1"/>
            <a:r>
              <a:rPr lang="nl-BE"/>
              <a:t>Bullets 1</a:t>
            </a:r>
          </a:p>
          <a:p>
            <a:pPr lvl="2"/>
            <a:r>
              <a:rPr lang="nl-BE"/>
              <a:t>Bullets 2</a:t>
            </a:r>
          </a:p>
          <a:p>
            <a:pPr lvl="3"/>
            <a:r>
              <a:rPr lang="nl-BE"/>
              <a:t>Bullets 3</a:t>
            </a:r>
          </a:p>
          <a:p>
            <a:pPr lvl="4"/>
            <a:r>
              <a:rPr lang="nl-BE"/>
              <a:t>Bullets 4</a:t>
            </a:r>
          </a:p>
          <a:p>
            <a:pPr lvl="5"/>
            <a:r>
              <a:rPr lang="nl-BE"/>
              <a:t>Bullets 5</a:t>
            </a:r>
          </a:p>
          <a:p>
            <a:pPr lvl="6"/>
            <a:r>
              <a:rPr lang="nl-BE"/>
              <a:t>Bullets 6</a:t>
            </a:r>
          </a:p>
          <a:p>
            <a:pPr lvl="7"/>
            <a:r>
              <a:rPr lang="nl-BE"/>
              <a:t>Bullets 7</a:t>
            </a:r>
          </a:p>
          <a:p>
            <a:pPr lvl="8"/>
            <a:r>
              <a:rPr lang="nl-BE"/>
              <a:t>Bullets 8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1AA25077-A7CF-1DB7-8E91-80AF2D9A1E6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53971" y="1628775"/>
            <a:ext cx="5322093" cy="4716463"/>
          </a:xfrm>
        </p:spPr>
        <p:txBody>
          <a:bodyPr/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  <a:p>
            <a:pPr lvl="1"/>
            <a:r>
              <a:rPr lang="nl-BE"/>
              <a:t>Bullets 1</a:t>
            </a:r>
          </a:p>
          <a:p>
            <a:pPr lvl="2"/>
            <a:r>
              <a:rPr lang="nl-BE"/>
              <a:t>Bullets 2</a:t>
            </a:r>
          </a:p>
          <a:p>
            <a:pPr lvl="3"/>
            <a:r>
              <a:rPr lang="nl-BE"/>
              <a:t>Bullets 3</a:t>
            </a:r>
          </a:p>
          <a:p>
            <a:pPr lvl="4"/>
            <a:r>
              <a:rPr lang="nl-BE"/>
              <a:t>Bullets 4</a:t>
            </a:r>
          </a:p>
          <a:p>
            <a:pPr lvl="5"/>
            <a:r>
              <a:rPr lang="nl-BE"/>
              <a:t>Bullets 5</a:t>
            </a:r>
          </a:p>
          <a:p>
            <a:pPr lvl="6"/>
            <a:r>
              <a:rPr lang="nl-BE"/>
              <a:t>Bullets 6</a:t>
            </a:r>
          </a:p>
          <a:p>
            <a:pPr lvl="7"/>
            <a:r>
              <a:rPr lang="nl-BE"/>
              <a:t>Bullets 7</a:t>
            </a:r>
          </a:p>
          <a:p>
            <a:pPr lvl="8"/>
            <a:r>
              <a:rPr lang="nl-BE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10609322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foto (links) /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B8CEA147-0025-0F98-97B2-E6125D9F80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0" t="961" r="334"/>
          <a:stretch>
            <a:fillRect/>
          </a:stretch>
        </p:blipFill>
        <p:spPr>
          <a:xfrm>
            <a:off x="1" y="0"/>
            <a:ext cx="12210011" cy="6858000"/>
          </a:xfrm>
          <a:custGeom>
            <a:avLst/>
            <a:gdLst>
              <a:gd name="connsiteX0" fmla="*/ 0 w 12210011"/>
              <a:gd name="connsiteY0" fmla="*/ 0 h 6858000"/>
              <a:gd name="connsiteX1" fmla="*/ 12210011 w 12210011"/>
              <a:gd name="connsiteY1" fmla="*/ 0 h 6858000"/>
              <a:gd name="connsiteX2" fmla="*/ 12210011 w 12210011"/>
              <a:gd name="connsiteY2" fmla="*/ 6858000 h 6858000"/>
              <a:gd name="connsiteX3" fmla="*/ 0 w 1221001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10011" h="6858000">
                <a:moveTo>
                  <a:pt x="0" y="0"/>
                </a:moveTo>
                <a:lnTo>
                  <a:pt x="12210011" y="0"/>
                </a:lnTo>
                <a:lnTo>
                  <a:pt x="1221001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8378D874-02C3-B921-813D-10D1F11F5A1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5838030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D98F8EF-B7DD-C982-17C6-4A394AF7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304419"/>
            <a:ext cx="5580062" cy="1116012"/>
          </a:xfrm>
        </p:spPr>
        <p:txBody>
          <a:bodyPr/>
          <a:lstStyle/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7328BC-5F7B-1D81-FED8-DD493F261AFE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4EF1A3EE-A4D6-48BA-A6E6-5262DC4D3E5A}" type="datetime4">
              <a:rPr lang="nl-NL" smtClean="0"/>
              <a:t>24 oktober 2024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F3F675-2EE5-0F45-D48A-C822B2F890CC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D7A2D-B3D3-EA04-B2B2-EE28076E5774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8E50CE9-799E-DC5E-2372-42532E9151F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096001" y="1628775"/>
            <a:ext cx="5580064" cy="4716463"/>
          </a:xfrm>
        </p:spPr>
        <p:txBody>
          <a:bodyPr/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  <a:p>
            <a:pPr lvl="1"/>
            <a:r>
              <a:rPr lang="nl-BE"/>
              <a:t>Bullets 1</a:t>
            </a:r>
          </a:p>
          <a:p>
            <a:pPr lvl="2"/>
            <a:r>
              <a:rPr lang="nl-BE"/>
              <a:t>Bullets 2</a:t>
            </a:r>
          </a:p>
          <a:p>
            <a:pPr lvl="3"/>
            <a:r>
              <a:rPr lang="nl-BE"/>
              <a:t>Bullets 3</a:t>
            </a:r>
          </a:p>
          <a:p>
            <a:pPr lvl="4"/>
            <a:r>
              <a:rPr lang="nl-BE"/>
              <a:t>Bullets 4</a:t>
            </a:r>
          </a:p>
          <a:p>
            <a:pPr lvl="5"/>
            <a:r>
              <a:rPr lang="nl-BE"/>
              <a:t>Bullets 5</a:t>
            </a:r>
          </a:p>
          <a:p>
            <a:pPr lvl="6"/>
            <a:r>
              <a:rPr lang="nl-BE"/>
              <a:t>Bullets 6</a:t>
            </a:r>
          </a:p>
          <a:p>
            <a:pPr lvl="7"/>
            <a:r>
              <a:rPr lang="nl-BE"/>
              <a:t>Bullets 7</a:t>
            </a:r>
          </a:p>
          <a:p>
            <a:pPr lvl="8"/>
            <a:r>
              <a:rPr lang="nl-BE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11426117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foto (links) /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8F8EF-B7DD-C982-17C6-4A394AF7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8378D874-02C3-B921-813D-10D1F11F5A1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938" y="1628775"/>
            <a:ext cx="5322092" cy="471646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7328BC-5F7B-1D81-FED8-DD493F261AFE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4A238325-34C0-46E3-ADBD-3438DA50D197}" type="datetime4">
              <a:rPr lang="nl-NL" smtClean="0"/>
              <a:t>24 oktober 2024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F3F675-2EE5-0F45-D48A-C822B2F890CC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D7A2D-B3D3-EA04-B2B2-EE28076E5774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7582BC15-252B-9CF6-D98C-10F5575F8CB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53971" y="1628775"/>
            <a:ext cx="5322093" cy="4716463"/>
          </a:xfrm>
        </p:spPr>
        <p:txBody>
          <a:bodyPr lIns="0"/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  <a:p>
            <a:pPr lvl="1"/>
            <a:r>
              <a:rPr lang="nl-BE"/>
              <a:t>Bullets 1</a:t>
            </a:r>
          </a:p>
          <a:p>
            <a:pPr lvl="2"/>
            <a:r>
              <a:rPr lang="nl-BE"/>
              <a:t>Bullets 2</a:t>
            </a:r>
          </a:p>
          <a:p>
            <a:pPr lvl="3"/>
            <a:r>
              <a:rPr lang="nl-BE"/>
              <a:t>Bullets 3</a:t>
            </a:r>
          </a:p>
          <a:p>
            <a:pPr lvl="4"/>
            <a:r>
              <a:rPr lang="nl-BE"/>
              <a:t>Bullets 4</a:t>
            </a:r>
          </a:p>
          <a:p>
            <a:pPr lvl="5"/>
            <a:r>
              <a:rPr lang="nl-BE"/>
              <a:t>Bullets 5</a:t>
            </a:r>
          </a:p>
          <a:p>
            <a:pPr lvl="6"/>
            <a:r>
              <a:rPr lang="nl-BE"/>
              <a:t>Bullets 6</a:t>
            </a:r>
          </a:p>
          <a:p>
            <a:pPr lvl="7"/>
            <a:r>
              <a:rPr lang="nl-BE"/>
              <a:t>Bullets 7</a:t>
            </a:r>
          </a:p>
          <a:p>
            <a:pPr lvl="8"/>
            <a:r>
              <a:rPr lang="nl-BE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42587411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foto (rechts) /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B8CEA147-0025-0F98-97B2-E6125D9F80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0" t="961" r="334"/>
          <a:stretch>
            <a:fillRect/>
          </a:stretch>
        </p:blipFill>
        <p:spPr>
          <a:xfrm>
            <a:off x="1" y="0"/>
            <a:ext cx="12210011" cy="6858000"/>
          </a:xfrm>
          <a:custGeom>
            <a:avLst/>
            <a:gdLst>
              <a:gd name="connsiteX0" fmla="*/ 0 w 12210011"/>
              <a:gd name="connsiteY0" fmla="*/ 0 h 6858000"/>
              <a:gd name="connsiteX1" fmla="*/ 12210011 w 12210011"/>
              <a:gd name="connsiteY1" fmla="*/ 0 h 6858000"/>
              <a:gd name="connsiteX2" fmla="*/ 12210011 w 12210011"/>
              <a:gd name="connsiteY2" fmla="*/ 6858000 h 6858000"/>
              <a:gd name="connsiteX3" fmla="*/ 0 w 1221001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10011" h="6858000">
                <a:moveTo>
                  <a:pt x="0" y="0"/>
                </a:moveTo>
                <a:lnTo>
                  <a:pt x="12210011" y="0"/>
                </a:lnTo>
                <a:lnTo>
                  <a:pt x="1221001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8378D874-02C3-B921-813D-10D1F11F5A1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3969" y="0"/>
            <a:ext cx="5838030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7328BC-5F7B-1D81-FED8-DD493F261AFE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4871C809-5DBA-4053-9500-961AAE639259}" type="datetime4">
              <a:rPr lang="nl-NL" smtClean="0"/>
              <a:t>24 oktober 2024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F3F675-2EE5-0F45-D48A-C822B2F890CC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D7A2D-B3D3-EA04-B2B2-EE28076E5774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06F01A4-C9D2-BE35-0426-9AB950A3501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5322093" cy="4716463"/>
          </a:xfrm>
        </p:spPr>
        <p:txBody>
          <a:bodyPr/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  <a:p>
            <a:pPr lvl="1"/>
            <a:r>
              <a:rPr lang="nl-BE"/>
              <a:t>Bullets 1</a:t>
            </a:r>
          </a:p>
          <a:p>
            <a:pPr lvl="2"/>
            <a:r>
              <a:rPr lang="nl-BE"/>
              <a:t>Bullets 2</a:t>
            </a:r>
          </a:p>
          <a:p>
            <a:pPr lvl="3"/>
            <a:r>
              <a:rPr lang="nl-BE"/>
              <a:t>Bullets 3</a:t>
            </a:r>
          </a:p>
          <a:p>
            <a:pPr lvl="4"/>
            <a:r>
              <a:rPr lang="nl-BE"/>
              <a:t>Bullets 4</a:t>
            </a:r>
          </a:p>
          <a:p>
            <a:pPr lvl="5"/>
            <a:r>
              <a:rPr lang="nl-BE"/>
              <a:t>Bullets 5</a:t>
            </a:r>
          </a:p>
          <a:p>
            <a:pPr lvl="6"/>
            <a:r>
              <a:rPr lang="nl-BE"/>
              <a:t>Bullets 6</a:t>
            </a:r>
          </a:p>
          <a:p>
            <a:pPr lvl="7"/>
            <a:r>
              <a:rPr lang="nl-BE"/>
              <a:t>Bullets 7</a:t>
            </a:r>
          </a:p>
          <a:p>
            <a:pPr lvl="8"/>
            <a:r>
              <a:rPr lang="nl-BE"/>
              <a:t>Bullets 8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2D81DE2-D391-8E7C-7E33-2BF8ADA6F1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304419"/>
            <a:ext cx="5580063" cy="1116012"/>
          </a:xfrm>
        </p:spPr>
        <p:txBody>
          <a:bodyPr/>
          <a:lstStyle/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843266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foto (rechts) /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506991EA-06EF-3B60-FD2C-7C0AC09B16C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3973" y="1628775"/>
            <a:ext cx="5322092" cy="471646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3ED01CD-4DE7-B556-5103-FD866A30B8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915603-956E-DDD7-689A-D288A5269A8C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6261A91B-9F6C-4D70-880D-5FDBD5215EFC}" type="datetime4">
              <a:rPr lang="nl-NL" smtClean="0"/>
              <a:t>24 oktober 2024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D7CAD8-B3AF-8B8A-DE4C-E234E149D8AA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39D71-6913-528F-3156-3E1F26F9EFBD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F5A95B0-3690-6E2E-1250-2C7C9654CFB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5322093" cy="4716463"/>
          </a:xfrm>
        </p:spPr>
        <p:txBody>
          <a:bodyPr/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  <a:p>
            <a:pPr lvl="1"/>
            <a:r>
              <a:rPr lang="nl-BE"/>
              <a:t>Bullets 1</a:t>
            </a:r>
          </a:p>
          <a:p>
            <a:pPr lvl="2"/>
            <a:r>
              <a:rPr lang="nl-BE"/>
              <a:t>Bullets 2</a:t>
            </a:r>
          </a:p>
          <a:p>
            <a:pPr lvl="3"/>
            <a:r>
              <a:rPr lang="nl-BE"/>
              <a:t>Bullets 3</a:t>
            </a:r>
          </a:p>
          <a:p>
            <a:pPr lvl="4"/>
            <a:r>
              <a:rPr lang="nl-BE"/>
              <a:t>Bullets 4</a:t>
            </a:r>
          </a:p>
          <a:p>
            <a:pPr lvl="5"/>
            <a:r>
              <a:rPr lang="nl-BE"/>
              <a:t>Bullets 5</a:t>
            </a:r>
          </a:p>
          <a:p>
            <a:pPr lvl="6"/>
            <a:r>
              <a:rPr lang="nl-BE"/>
              <a:t>Bullets 6</a:t>
            </a:r>
          </a:p>
          <a:p>
            <a:pPr lvl="7"/>
            <a:r>
              <a:rPr lang="nl-BE"/>
              <a:t>Bullets 7</a:t>
            </a:r>
          </a:p>
          <a:p>
            <a:pPr lvl="8"/>
            <a:r>
              <a:rPr lang="nl-BE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10975074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patroon/f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32ADBBFE-8B79-4B13-5185-1AA5D799BF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6200000">
            <a:off x="5760375" y="941218"/>
            <a:ext cx="7887684" cy="4975564"/>
          </a:xfrm>
          <a:custGeom>
            <a:avLst/>
            <a:gdLst>
              <a:gd name="connsiteX0" fmla="*/ 7887684 w 7887684"/>
              <a:gd name="connsiteY0" fmla="*/ 0 h 4975564"/>
              <a:gd name="connsiteX1" fmla="*/ 7887684 w 7887684"/>
              <a:gd name="connsiteY1" fmla="*/ 1171661 h 4975564"/>
              <a:gd name="connsiteX2" fmla="*/ 7372842 w 7887684"/>
              <a:gd name="connsiteY2" fmla="*/ 1171661 h 4975564"/>
              <a:gd name="connsiteX3" fmla="*/ 7372842 w 7887684"/>
              <a:gd name="connsiteY3" fmla="*/ 4975564 h 4975564"/>
              <a:gd name="connsiteX4" fmla="*/ 503731 w 7887684"/>
              <a:gd name="connsiteY4" fmla="*/ 4975564 h 4975564"/>
              <a:gd name="connsiteX5" fmla="*/ 503731 w 7887684"/>
              <a:gd name="connsiteY5" fmla="*/ 1171661 h 4975564"/>
              <a:gd name="connsiteX6" fmla="*/ 0 w 7887684"/>
              <a:gd name="connsiteY6" fmla="*/ 1171661 h 4975564"/>
              <a:gd name="connsiteX7" fmla="*/ 0 w 7887684"/>
              <a:gd name="connsiteY7" fmla="*/ 0 h 497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87684" h="4975564">
                <a:moveTo>
                  <a:pt x="7887684" y="0"/>
                </a:moveTo>
                <a:lnTo>
                  <a:pt x="7887684" y="1171661"/>
                </a:lnTo>
                <a:lnTo>
                  <a:pt x="7372842" y="1171661"/>
                </a:lnTo>
                <a:lnTo>
                  <a:pt x="7372842" y="4975564"/>
                </a:lnTo>
                <a:lnTo>
                  <a:pt x="503731" y="4975564"/>
                </a:lnTo>
                <a:lnTo>
                  <a:pt x="503731" y="1171661"/>
                </a:lnTo>
                <a:lnTo>
                  <a:pt x="0" y="1171661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096B116-79A6-E2F5-2F56-52A7018D66E5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7216875" y="1"/>
            <a:ext cx="4975124" cy="6857999"/>
          </a:xfrm>
          <a:custGeom>
            <a:avLst/>
            <a:gdLst>
              <a:gd name="connsiteX0" fmla="*/ 2006355 w 4975124"/>
              <a:gd name="connsiteY0" fmla="*/ 0 h 6857999"/>
              <a:gd name="connsiteX1" fmla="*/ 4975124 w 4975124"/>
              <a:gd name="connsiteY1" fmla="*/ 0 h 6857999"/>
              <a:gd name="connsiteX2" fmla="*/ 4975124 w 4975124"/>
              <a:gd name="connsiteY2" fmla="*/ 6857999 h 6857999"/>
              <a:gd name="connsiteX3" fmla="*/ 2006353 w 4975124"/>
              <a:gd name="connsiteY3" fmla="*/ 6857999 h 6857999"/>
              <a:gd name="connsiteX4" fmla="*/ 1735785 w 4975124"/>
              <a:gd name="connsiteY4" fmla="*/ 6693625 h 6857999"/>
              <a:gd name="connsiteX5" fmla="*/ 0 w 4975124"/>
              <a:gd name="connsiteY5" fmla="*/ 3429000 h 6857999"/>
              <a:gd name="connsiteX6" fmla="*/ 1735784 w 4975124"/>
              <a:gd name="connsiteY6" fmla="*/ 1643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5124" h="6857999">
                <a:moveTo>
                  <a:pt x="2006355" y="0"/>
                </a:moveTo>
                <a:lnTo>
                  <a:pt x="4975124" y="0"/>
                </a:lnTo>
                <a:lnTo>
                  <a:pt x="4975124" y="6857999"/>
                </a:lnTo>
                <a:lnTo>
                  <a:pt x="2006353" y="6857999"/>
                </a:lnTo>
                <a:lnTo>
                  <a:pt x="1735785" y="6693625"/>
                </a:lnTo>
                <a:cubicBezTo>
                  <a:pt x="688535" y="5986115"/>
                  <a:pt x="0" y="4787963"/>
                  <a:pt x="0" y="3429000"/>
                </a:cubicBezTo>
                <a:cubicBezTo>
                  <a:pt x="0" y="2070038"/>
                  <a:pt x="688535" y="871886"/>
                  <a:pt x="1735784" y="164376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/>
              <a:t>Afbeelding (optioneel)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8E8234-18F8-5877-DBC5-2171158182ED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E7FC92B3-4C92-42C0-836B-93612E9FBE57}" type="datetime4">
              <a:rPr lang="nl-NL" smtClean="0"/>
              <a:t>24 oktober 2024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9214A3-87A6-16AE-F2D6-2E3CA47ABEF5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DAB234-D151-DAD3-69B7-1AE5212BC24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08B6FD-E919-85C8-947E-D1B395FAEF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304419"/>
            <a:ext cx="11160128" cy="1116012"/>
          </a:xfrm>
        </p:spPr>
        <p:txBody>
          <a:bodyPr/>
          <a:lstStyle/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4557F868-D01C-34B4-3D4B-16A8F5575FE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11160126" cy="4716463"/>
          </a:xfrm>
        </p:spPr>
        <p:txBody>
          <a:bodyPr/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  <a:p>
            <a:pPr lvl="1"/>
            <a:r>
              <a:rPr lang="nl-BE"/>
              <a:t>Bullets 1</a:t>
            </a:r>
          </a:p>
          <a:p>
            <a:pPr lvl="2"/>
            <a:r>
              <a:rPr lang="nl-BE"/>
              <a:t>Bullets 2</a:t>
            </a:r>
          </a:p>
          <a:p>
            <a:pPr lvl="3"/>
            <a:r>
              <a:rPr lang="nl-BE"/>
              <a:t>Bullets 3</a:t>
            </a:r>
          </a:p>
          <a:p>
            <a:pPr lvl="4"/>
            <a:r>
              <a:rPr lang="nl-BE"/>
              <a:t>Bullets 4</a:t>
            </a:r>
          </a:p>
          <a:p>
            <a:pPr lvl="5"/>
            <a:r>
              <a:rPr lang="nl-BE"/>
              <a:t>Bullets 5</a:t>
            </a:r>
          </a:p>
          <a:p>
            <a:pPr lvl="6"/>
            <a:r>
              <a:rPr lang="nl-BE"/>
              <a:t>Bullets 6</a:t>
            </a:r>
          </a:p>
          <a:p>
            <a:pPr lvl="7"/>
            <a:r>
              <a:rPr lang="nl-BE"/>
              <a:t>Bullets 7</a:t>
            </a:r>
          </a:p>
          <a:p>
            <a:pPr lvl="8"/>
            <a:r>
              <a:rPr lang="nl-BE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2962580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patroon/f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03BA3DC6-D65A-81E9-A20F-81CD2B1DCF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754" r="8887" b="5227"/>
          <a:stretch>
            <a:fillRect/>
          </a:stretch>
        </p:blipFill>
        <p:spPr>
          <a:xfrm rot="16200000">
            <a:off x="6269881" y="946992"/>
            <a:ext cx="6869112" cy="4975126"/>
          </a:xfrm>
          <a:custGeom>
            <a:avLst/>
            <a:gdLst>
              <a:gd name="connsiteX0" fmla="*/ 6869112 w 6869112"/>
              <a:gd name="connsiteY0" fmla="*/ 0 h 4975126"/>
              <a:gd name="connsiteX1" fmla="*/ 6869112 w 6869112"/>
              <a:gd name="connsiteY1" fmla="*/ 4975126 h 4975126"/>
              <a:gd name="connsiteX2" fmla="*/ 0 w 6869112"/>
              <a:gd name="connsiteY2" fmla="*/ 4975126 h 4975126"/>
              <a:gd name="connsiteX3" fmla="*/ 1 w 6869112"/>
              <a:gd name="connsiteY3" fmla="*/ 0 h 497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69112" h="4975126">
                <a:moveTo>
                  <a:pt x="6869112" y="0"/>
                </a:moveTo>
                <a:lnTo>
                  <a:pt x="6869112" y="4975126"/>
                </a:lnTo>
                <a:lnTo>
                  <a:pt x="0" y="4975126"/>
                </a:lnTo>
                <a:lnTo>
                  <a:pt x="1" y="0"/>
                </a:lnTo>
                <a:close/>
              </a:path>
            </a:pathLst>
          </a:cu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096B116-79A6-E2F5-2F56-52A7018D66E5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7216875" y="1"/>
            <a:ext cx="4975124" cy="6857999"/>
          </a:xfrm>
          <a:custGeom>
            <a:avLst/>
            <a:gdLst>
              <a:gd name="connsiteX0" fmla="*/ 2006355 w 4975124"/>
              <a:gd name="connsiteY0" fmla="*/ 0 h 6857999"/>
              <a:gd name="connsiteX1" fmla="*/ 4975124 w 4975124"/>
              <a:gd name="connsiteY1" fmla="*/ 0 h 6857999"/>
              <a:gd name="connsiteX2" fmla="*/ 4975124 w 4975124"/>
              <a:gd name="connsiteY2" fmla="*/ 6857999 h 6857999"/>
              <a:gd name="connsiteX3" fmla="*/ 2006353 w 4975124"/>
              <a:gd name="connsiteY3" fmla="*/ 6857999 h 6857999"/>
              <a:gd name="connsiteX4" fmla="*/ 1735785 w 4975124"/>
              <a:gd name="connsiteY4" fmla="*/ 6693625 h 6857999"/>
              <a:gd name="connsiteX5" fmla="*/ 0 w 4975124"/>
              <a:gd name="connsiteY5" fmla="*/ 3429000 h 6857999"/>
              <a:gd name="connsiteX6" fmla="*/ 1735784 w 4975124"/>
              <a:gd name="connsiteY6" fmla="*/ 1643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5124" h="6857999">
                <a:moveTo>
                  <a:pt x="2006355" y="0"/>
                </a:moveTo>
                <a:lnTo>
                  <a:pt x="4975124" y="0"/>
                </a:lnTo>
                <a:lnTo>
                  <a:pt x="4975124" y="6857999"/>
                </a:lnTo>
                <a:lnTo>
                  <a:pt x="2006353" y="6857999"/>
                </a:lnTo>
                <a:lnTo>
                  <a:pt x="1735785" y="6693625"/>
                </a:lnTo>
                <a:cubicBezTo>
                  <a:pt x="688535" y="5986115"/>
                  <a:pt x="0" y="4787963"/>
                  <a:pt x="0" y="3429000"/>
                </a:cubicBezTo>
                <a:cubicBezTo>
                  <a:pt x="0" y="2070038"/>
                  <a:pt x="688535" y="871886"/>
                  <a:pt x="1735784" y="164376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/>
              <a:t>Afbeelding (optioneel)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8E8234-18F8-5877-DBC5-2171158182ED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4D0BB63D-142B-40BB-92EC-1FBB5CD1E380}" type="datetime4">
              <a:rPr lang="nl-NL" smtClean="0"/>
              <a:t>24 oktober 2024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9214A3-87A6-16AE-F2D6-2E3CA47ABEF5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DAB234-D151-DAD3-69B7-1AE5212BC24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08B6FD-E919-85C8-947E-D1B395FAEF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304419"/>
            <a:ext cx="11160128" cy="1116012"/>
          </a:xfrm>
        </p:spPr>
        <p:txBody>
          <a:bodyPr/>
          <a:lstStyle/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43F89E07-CD75-49F7-0E54-E116911C9AE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11160126" cy="4716463"/>
          </a:xfrm>
        </p:spPr>
        <p:txBody>
          <a:bodyPr/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  <a:p>
            <a:pPr lvl="1"/>
            <a:r>
              <a:rPr lang="nl-BE"/>
              <a:t>Bullets 1</a:t>
            </a:r>
          </a:p>
          <a:p>
            <a:pPr lvl="2"/>
            <a:r>
              <a:rPr lang="nl-BE"/>
              <a:t>Bullets 2</a:t>
            </a:r>
          </a:p>
          <a:p>
            <a:pPr lvl="3"/>
            <a:r>
              <a:rPr lang="nl-BE"/>
              <a:t>Bullets 3</a:t>
            </a:r>
          </a:p>
          <a:p>
            <a:pPr lvl="4"/>
            <a:r>
              <a:rPr lang="nl-BE"/>
              <a:t>Bullets 4</a:t>
            </a:r>
          </a:p>
          <a:p>
            <a:pPr lvl="5"/>
            <a:r>
              <a:rPr lang="nl-BE"/>
              <a:t>Bullets 5</a:t>
            </a:r>
          </a:p>
          <a:p>
            <a:pPr lvl="6"/>
            <a:r>
              <a:rPr lang="nl-BE"/>
              <a:t>Bullets 6</a:t>
            </a:r>
          </a:p>
          <a:p>
            <a:pPr lvl="7"/>
            <a:r>
              <a:rPr lang="nl-BE"/>
              <a:t>Bullets 7</a:t>
            </a:r>
          </a:p>
          <a:p>
            <a:pPr lvl="8"/>
            <a:r>
              <a:rPr lang="nl-BE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400716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7EA93CC7-CB38-F753-0C0A-4EAB7D04B0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678" r="4678"/>
          <a:stretch/>
        </p:blipFill>
        <p:spPr>
          <a:xfrm rot="16200000">
            <a:off x="1831619" y="1988678"/>
            <a:ext cx="6858001" cy="2880641"/>
          </a:xfrm>
          <a:prstGeom prst="rect">
            <a:avLst/>
          </a:prstGeom>
        </p:spPr>
      </p:pic>
      <p:sp>
        <p:nvSpPr>
          <p:cNvPr id="7" name="Picture Placeholder 16">
            <a:extLst>
              <a:ext uri="{FF2B5EF4-FFF2-40B4-BE49-F238E27FC236}">
                <a16:creationId xmlns:a16="http://schemas.microsoft.com/office/drawing/2014/main" id="{C5046157-E67B-1EF1-7706-FE384D3A586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00939" y="0"/>
            <a:ext cx="4975124" cy="6858000"/>
          </a:xfrm>
          <a:custGeom>
            <a:avLst/>
            <a:gdLst>
              <a:gd name="connsiteX0" fmla="*/ 0 w 4975124"/>
              <a:gd name="connsiteY0" fmla="*/ 0 h 6858000"/>
              <a:gd name="connsiteX1" fmla="*/ 2973934 w 4975124"/>
              <a:gd name="connsiteY1" fmla="*/ 0 h 6858000"/>
              <a:gd name="connsiteX2" fmla="*/ 4975124 w 4975124"/>
              <a:gd name="connsiteY2" fmla="*/ 3429000 h 6858000"/>
              <a:gd name="connsiteX3" fmla="*/ 2973921 w 4975124"/>
              <a:gd name="connsiteY3" fmla="*/ 6858000 h 6858000"/>
              <a:gd name="connsiteX4" fmla="*/ 0 w 497512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5124" h="6858000">
                <a:moveTo>
                  <a:pt x="0" y="0"/>
                </a:moveTo>
                <a:lnTo>
                  <a:pt x="2973934" y="0"/>
                </a:lnTo>
                <a:cubicBezTo>
                  <a:pt x="4168712" y="675945"/>
                  <a:pt x="4975124" y="1958289"/>
                  <a:pt x="4975124" y="3429000"/>
                </a:cubicBezTo>
                <a:cubicBezTo>
                  <a:pt x="4975124" y="4899711"/>
                  <a:pt x="4168712" y="6182055"/>
                  <a:pt x="2973921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1DFA2F-C6C6-2C70-06EA-2246E40CAF1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938" y="512763"/>
            <a:ext cx="1274400" cy="508682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E8E22C-FFF2-3701-8996-85A1626EFA7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79B9CD2A-2D60-46D6-90FD-CACB826E6420}" type="datetime4">
              <a:rPr lang="nl-NL" smtClean="0"/>
              <a:t>24 oktober 2024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4101B7-F82C-912D-3F30-FE5B5CFD8B2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4F396BB-FDC4-01A7-AC35-6F7FF0CBB63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62E49E7A-EE26-A574-2BA6-A1CF5C72D4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2278775"/>
            <a:ext cx="5580062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0795738C-D898-0393-BB68-B238B648716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5939" y="3866902"/>
            <a:ext cx="5580062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err="1"/>
              <a:t>Ondertitel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85670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patroon/f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>
            <a:extLst>
              <a:ext uri="{FF2B5EF4-FFF2-40B4-BE49-F238E27FC236}">
                <a16:creationId xmlns:a16="http://schemas.microsoft.com/office/drawing/2014/main" id="{B2848F40-D88C-A8ED-DFA0-683C7CFBF6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6200000">
            <a:off x="5760941" y="941436"/>
            <a:ext cx="7886991" cy="4975127"/>
          </a:xfrm>
          <a:custGeom>
            <a:avLst/>
            <a:gdLst>
              <a:gd name="connsiteX0" fmla="*/ 7886991 w 7886991"/>
              <a:gd name="connsiteY0" fmla="*/ 0 h 4975127"/>
              <a:gd name="connsiteX1" fmla="*/ 7886991 w 7886991"/>
              <a:gd name="connsiteY1" fmla="*/ 439703 h 4975127"/>
              <a:gd name="connsiteX2" fmla="*/ 7372495 w 7886991"/>
              <a:gd name="connsiteY2" fmla="*/ 439703 h 4975127"/>
              <a:gd name="connsiteX3" fmla="*/ 7372495 w 7886991"/>
              <a:gd name="connsiteY3" fmla="*/ 4975127 h 4975127"/>
              <a:gd name="connsiteX4" fmla="*/ 514495 w 7886991"/>
              <a:gd name="connsiteY4" fmla="*/ 4975127 h 4975127"/>
              <a:gd name="connsiteX5" fmla="*/ 514495 w 7886991"/>
              <a:gd name="connsiteY5" fmla="*/ 159287 h 4975127"/>
              <a:gd name="connsiteX6" fmla="*/ 0 w 7886991"/>
              <a:gd name="connsiteY6" fmla="*/ 159287 h 4975127"/>
              <a:gd name="connsiteX7" fmla="*/ 0 w 7886991"/>
              <a:gd name="connsiteY7" fmla="*/ 0 h 4975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86991" h="4975127">
                <a:moveTo>
                  <a:pt x="7886991" y="0"/>
                </a:moveTo>
                <a:lnTo>
                  <a:pt x="7886991" y="439703"/>
                </a:lnTo>
                <a:lnTo>
                  <a:pt x="7372495" y="439703"/>
                </a:lnTo>
                <a:lnTo>
                  <a:pt x="7372495" y="4975127"/>
                </a:lnTo>
                <a:lnTo>
                  <a:pt x="514495" y="4975127"/>
                </a:lnTo>
                <a:lnTo>
                  <a:pt x="514495" y="159287"/>
                </a:lnTo>
                <a:lnTo>
                  <a:pt x="0" y="159287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096B116-79A6-E2F5-2F56-52A7018D66E5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7216875" y="1"/>
            <a:ext cx="4975124" cy="6857999"/>
          </a:xfrm>
          <a:custGeom>
            <a:avLst/>
            <a:gdLst>
              <a:gd name="connsiteX0" fmla="*/ 2006355 w 4975124"/>
              <a:gd name="connsiteY0" fmla="*/ 0 h 6857999"/>
              <a:gd name="connsiteX1" fmla="*/ 4975124 w 4975124"/>
              <a:gd name="connsiteY1" fmla="*/ 0 h 6857999"/>
              <a:gd name="connsiteX2" fmla="*/ 4975124 w 4975124"/>
              <a:gd name="connsiteY2" fmla="*/ 6857999 h 6857999"/>
              <a:gd name="connsiteX3" fmla="*/ 2006353 w 4975124"/>
              <a:gd name="connsiteY3" fmla="*/ 6857999 h 6857999"/>
              <a:gd name="connsiteX4" fmla="*/ 1735785 w 4975124"/>
              <a:gd name="connsiteY4" fmla="*/ 6693625 h 6857999"/>
              <a:gd name="connsiteX5" fmla="*/ 0 w 4975124"/>
              <a:gd name="connsiteY5" fmla="*/ 3429000 h 6857999"/>
              <a:gd name="connsiteX6" fmla="*/ 1735784 w 4975124"/>
              <a:gd name="connsiteY6" fmla="*/ 1643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5124" h="6857999">
                <a:moveTo>
                  <a:pt x="2006355" y="0"/>
                </a:moveTo>
                <a:lnTo>
                  <a:pt x="4975124" y="0"/>
                </a:lnTo>
                <a:lnTo>
                  <a:pt x="4975124" y="6857999"/>
                </a:lnTo>
                <a:lnTo>
                  <a:pt x="2006353" y="6857999"/>
                </a:lnTo>
                <a:lnTo>
                  <a:pt x="1735785" y="6693625"/>
                </a:lnTo>
                <a:cubicBezTo>
                  <a:pt x="688535" y="5986115"/>
                  <a:pt x="0" y="4787963"/>
                  <a:pt x="0" y="3429000"/>
                </a:cubicBezTo>
                <a:cubicBezTo>
                  <a:pt x="0" y="2070038"/>
                  <a:pt x="688535" y="871886"/>
                  <a:pt x="1735784" y="164376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/>
              <a:t>Afbeelding (optioneel)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8E8234-18F8-5877-DBC5-2171158182ED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5ACC20D1-0E55-45EB-A583-CB772D97B99F}" type="datetime4">
              <a:rPr lang="nl-NL" smtClean="0"/>
              <a:t>24 oktober 2024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9214A3-87A6-16AE-F2D6-2E3CA47ABEF5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DAB234-D151-DAD3-69B7-1AE5212BC24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08B6FD-E919-85C8-947E-D1B395FAEF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304419"/>
            <a:ext cx="11160128" cy="1116012"/>
          </a:xfrm>
        </p:spPr>
        <p:txBody>
          <a:bodyPr/>
          <a:lstStyle/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4A954ACF-6B35-A610-D684-45E07930948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11160126" cy="4716463"/>
          </a:xfrm>
        </p:spPr>
        <p:txBody>
          <a:bodyPr/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  <a:p>
            <a:pPr lvl="1"/>
            <a:r>
              <a:rPr lang="nl-BE"/>
              <a:t>Bullets 1</a:t>
            </a:r>
          </a:p>
          <a:p>
            <a:pPr lvl="2"/>
            <a:r>
              <a:rPr lang="nl-BE"/>
              <a:t>Bullets 2</a:t>
            </a:r>
          </a:p>
          <a:p>
            <a:pPr lvl="3"/>
            <a:r>
              <a:rPr lang="nl-BE"/>
              <a:t>Bullets 3</a:t>
            </a:r>
          </a:p>
          <a:p>
            <a:pPr lvl="4"/>
            <a:r>
              <a:rPr lang="nl-BE"/>
              <a:t>Bullets 4</a:t>
            </a:r>
          </a:p>
          <a:p>
            <a:pPr lvl="5"/>
            <a:r>
              <a:rPr lang="nl-BE"/>
              <a:t>Bullets 5</a:t>
            </a:r>
          </a:p>
          <a:p>
            <a:pPr lvl="6"/>
            <a:r>
              <a:rPr lang="nl-BE"/>
              <a:t>Bullets 6</a:t>
            </a:r>
          </a:p>
          <a:p>
            <a:pPr lvl="7"/>
            <a:r>
              <a:rPr lang="nl-BE"/>
              <a:t>Bullets 7</a:t>
            </a:r>
          </a:p>
          <a:p>
            <a:pPr lvl="8"/>
            <a:r>
              <a:rPr lang="nl-BE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34672645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patroon/f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5FD5C514-92E9-E06E-E650-E399D8A7C4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808800" y="0"/>
            <a:ext cx="2895600" cy="6857999"/>
          </a:xfrm>
          <a:prstGeom prst="rect">
            <a:avLst/>
          </a:prstGeom>
        </p:spPr>
      </p:pic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4B895A2D-841E-656E-0A48-2304BE3978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00939" y="0"/>
            <a:ext cx="4975124" cy="6858000"/>
          </a:xfrm>
          <a:custGeom>
            <a:avLst/>
            <a:gdLst>
              <a:gd name="connsiteX0" fmla="*/ 0 w 4975124"/>
              <a:gd name="connsiteY0" fmla="*/ 0 h 6858000"/>
              <a:gd name="connsiteX1" fmla="*/ 2973934 w 4975124"/>
              <a:gd name="connsiteY1" fmla="*/ 0 h 6858000"/>
              <a:gd name="connsiteX2" fmla="*/ 4975124 w 4975124"/>
              <a:gd name="connsiteY2" fmla="*/ 3429000 h 6858000"/>
              <a:gd name="connsiteX3" fmla="*/ 2973921 w 4975124"/>
              <a:gd name="connsiteY3" fmla="*/ 6858000 h 6858000"/>
              <a:gd name="connsiteX4" fmla="*/ 0 w 497512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5124" h="6858000">
                <a:moveTo>
                  <a:pt x="0" y="0"/>
                </a:moveTo>
                <a:lnTo>
                  <a:pt x="2973934" y="0"/>
                </a:lnTo>
                <a:cubicBezTo>
                  <a:pt x="4168712" y="675945"/>
                  <a:pt x="4975124" y="1958289"/>
                  <a:pt x="4975124" y="3429000"/>
                </a:cubicBezTo>
                <a:cubicBezTo>
                  <a:pt x="4975124" y="4899711"/>
                  <a:pt x="4168712" y="6182055"/>
                  <a:pt x="2973921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8E8234-18F8-5877-DBC5-2171158182ED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E9B07A72-E9F2-4A8F-93DF-F33AF2ED6568}" type="datetime4">
              <a:rPr lang="nl-NL" smtClean="0"/>
              <a:t>24 oktober 2024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9214A3-87A6-16AE-F2D6-2E3CA47ABEF5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DAB234-D151-DAD3-69B7-1AE5212BC24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08B6FD-E919-85C8-947E-D1B395FAEF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304419"/>
            <a:ext cx="5580063" cy="1116012"/>
          </a:xfrm>
        </p:spPr>
        <p:txBody>
          <a:bodyPr/>
          <a:lstStyle/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9E499908-07C6-7818-C96C-B7C3E41864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5580064" cy="4716463"/>
          </a:xfrm>
        </p:spPr>
        <p:txBody>
          <a:bodyPr/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  <a:p>
            <a:pPr lvl="1"/>
            <a:r>
              <a:rPr lang="nl-BE"/>
              <a:t>Bullets 1</a:t>
            </a:r>
          </a:p>
          <a:p>
            <a:pPr lvl="2"/>
            <a:r>
              <a:rPr lang="nl-BE"/>
              <a:t>Bullets 2</a:t>
            </a:r>
          </a:p>
          <a:p>
            <a:pPr lvl="3"/>
            <a:r>
              <a:rPr lang="nl-BE"/>
              <a:t>Bullets 3</a:t>
            </a:r>
          </a:p>
          <a:p>
            <a:pPr lvl="4"/>
            <a:r>
              <a:rPr lang="nl-BE"/>
              <a:t>Bullets 4</a:t>
            </a:r>
          </a:p>
          <a:p>
            <a:pPr lvl="5"/>
            <a:r>
              <a:rPr lang="nl-BE"/>
              <a:t>Bullets 5</a:t>
            </a:r>
          </a:p>
          <a:p>
            <a:pPr lvl="6"/>
            <a:r>
              <a:rPr lang="nl-BE"/>
              <a:t>Bullets 6</a:t>
            </a:r>
          </a:p>
          <a:p>
            <a:pPr lvl="7"/>
            <a:r>
              <a:rPr lang="nl-BE"/>
              <a:t>Bullets 7</a:t>
            </a:r>
          </a:p>
          <a:p>
            <a:pPr lvl="8"/>
            <a:r>
              <a:rPr lang="nl-BE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16886087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506991EA-06EF-3B60-FD2C-7C0AC09B16C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938" y="1628775"/>
            <a:ext cx="11160127" cy="471646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D72429-0723-40A5-3170-4D17676F34B6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4FA57AE2-0BC3-4ADB-B9DE-8488565747D2}" type="datetime4">
              <a:rPr lang="nl-NL" smtClean="0"/>
              <a:t>24 oktober 2024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261C57-D71C-CAB2-7ED7-A8063BE4BA5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069233-49DA-4816-53E9-F47C1D1E761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844E5DC-026F-CDF7-781F-11FDFF7DB6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800329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2 fot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931BFD56-8C3E-C8D1-57EC-3862F27061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3973" y="1628775"/>
            <a:ext cx="5322092" cy="471646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5C3D2341-AD80-60EB-67A1-1D24129CB81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15935" y="1628775"/>
            <a:ext cx="5322092" cy="471646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A6244F-806F-5491-7115-FB10619AC55E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CEF0BF5E-FD6B-4591-A1AD-413AC0822156}" type="datetime4">
              <a:rPr lang="nl-NL" smtClean="0"/>
              <a:t>24 oktober 2024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29F7A2-A74D-7423-942C-E2F49D36D29B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925B8C-1065-E0A6-9195-CF00D19C1459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D8FEF1C-7197-4C87-163A-AAB28347E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9457082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2 foto's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931BFD56-8C3E-C8D1-57EC-3862F27061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3973" y="1628775"/>
            <a:ext cx="5322092" cy="360044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5C3D2341-AD80-60EB-67A1-1D24129CB81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15935" y="1628775"/>
            <a:ext cx="5322092" cy="360044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9623CF8-69A2-EA1C-7007-2B384F0374D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353973" y="5459867"/>
            <a:ext cx="5322089" cy="885371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/>
              <a:t>Klik om tekst toe te voegen. Voor bullets, selecteer je je tekst + TAB-toets.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2FAF860-9A85-8B4B-9BAD-7AA4ED879E1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15938" y="5459867"/>
            <a:ext cx="5322089" cy="885371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/>
              <a:t>Klik om tekst toe te voegen. Voor bullets, selecteer je je tekst + TAB-toets.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7A9DE9-EFB2-7D16-47CA-52EECA882CC9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56E39AB9-D825-48E5-A8E3-C289960E03AD}" type="datetime4">
              <a:rPr lang="nl-NL" smtClean="0"/>
              <a:t>24 oktober 2024</a:t>
            </a:fld>
            <a:endParaRPr lang="en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73C4FE-C55D-7D64-F809-C4F2E7C34076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AFCC75-91E8-718E-2D1C-D250A6FDCF29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64E0F21-B9EA-9C0C-3962-EA1D720A4A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2281109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foto's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931BFD56-8C3E-C8D1-57EC-3862F27061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3973" y="512763"/>
            <a:ext cx="5322092" cy="425582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5C3D2341-AD80-60EB-67A1-1D24129CB81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15935" y="512763"/>
            <a:ext cx="5322092" cy="425582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69CF9B73-52C0-6E92-3AE3-A118A967F17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15938" y="4999227"/>
            <a:ext cx="5322089" cy="134601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8F50887-F98A-DF81-BC95-3B9A71975BF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53973" y="4999227"/>
            <a:ext cx="5322089" cy="134601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BEF5975-8321-45D4-07EB-9E74F376AEEA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fld id="{2D4E3EC0-5AEA-4BB5-BDB7-E6E593A34669}" type="datetime4">
              <a:rPr lang="nl-NL" smtClean="0"/>
              <a:t>24 oktober 2024</a:t>
            </a:fld>
            <a:endParaRPr lang="en-BE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924D501-7CD2-9F39-B321-DC8B3E977227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38388B1-BD89-FAD6-4602-314863A04746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6989483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3 foto's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E3062B1-E0B7-191B-BA03-C0020B4F9FD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15938" y="1628775"/>
            <a:ext cx="3240000" cy="301372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F7D9D2E6-A91D-4812-424C-BC8C7F17FE8C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436064" y="1628775"/>
            <a:ext cx="3240000" cy="301372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019247B9-13DD-C7F3-D414-BE067BAF8B86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476000" y="1628775"/>
            <a:ext cx="3240000" cy="301372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C4F7EF4C-452C-8E28-7E21-BED4F04BD18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15939" y="4999227"/>
            <a:ext cx="3240000" cy="134601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/>
              <a:t>Klik om tekst toe te voegen. Voor bullets, selecteer je je tekst + TAB-toets.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52449EB-F04E-DE0D-66E1-10B82F53D5D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475999" y="4999227"/>
            <a:ext cx="3240000" cy="134601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/>
              <a:t>Klik om tekst toe te voegen. Voor bullets, selecteer je je tekst + TAB-toets.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C744BF5-7026-442A-A492-B1A15116DA6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436059" y="4999227"/>
            <a:ext cx="3240000" cy="134601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/>
              <a:t>Klik om tekst toe te voegen. Voor bullets, selecteer je je tekst + TAB-toets.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FBB62A-2ECF-D1B9-4A91-8CBD38543740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CE513B01-8B60-4E05-9E98-AC0DBDF1E3CF}" type="datetime4">
              <a:rPr lang="nl-NL" smtClean="0"/>
              <a:t>24 oktober 2024</a:t>
            </a:fld>
            <a:endParaRPr lang="en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F7B873-55F7-E68B-22E2-78986BB51949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ACFFAB-ED95-6FD7-4DED-30BF7EC903B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7A04E92B-E31D-4895-4A04-C820017389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3402352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4 foto's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E3062B1-E0B7-191B-BA03-C0020B4F9FD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15938" y="1628775"/>
            <a:ext cx="2519362" cy="268777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02A4B165-1D40-EBFD-187F-3BE031A7B8A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395062" y="1628775"/>
            <a:ext cx="2519362" cy="268777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5D59FEF4-C42C-4B1B-0CF0-DBCDC173C4A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274185" y="1628775"/>
            <a:ext cx="2519362" cy="268777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33C1550-6F0B-26D1-1835-80C89C44BC6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53307" y="1628775"/>
            <a:ext cx="2519362" cy="268777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F5E7CAD3-C36D-B26A-C4BA-E7D492F244D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38" y="4755500"/>
            <a:ext cx="2523601" cy="124341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/>
              <a:t>Klik om tekst toe te voegen. 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0FFCF4A2-50EA-B802-5057-70EBA453F3A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86589" y="4755500"/>
            <a:ext cx="2523601" cy="124341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/>
              <a:t>Klik om tekst toe te voegen. 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301D5121-35A0-F1BD-C9DC-6A29D2F765D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269947" y="4755500"/>
            <a:ext cx="2523601" cy="124341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/>
              <a:t>Klik om tekst toe te voegen. 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6921CDFB-6A3F-48EA-AF9D-7BB9C210BC95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152461" y="4755500"/>
            <a:ext cx="2523601" cy="124341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/>
              <a:t>Klik om tekst toe te voegen.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919298-2971-3124-30A7-C87B7895BA28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fld id="{7C5151DB-32A8-4581-97C2-256B30FE1C46}" type="datetime4">
              <a:rPr lang="nl-NL" smtClean="0"/>
              <a:t>24 oktober 2024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381259-6EE3-3C86-22DC-FFED6C664AA6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72D2C61-1689-E04F-F768-86756695534D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45D990DD-CF50-2982-516E-06B6600281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5673553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foto (slidevullen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FB25A894-7C89-3D7E-3FD5-BCB2405F1EE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1999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77EBE5-877B-5855-958B-530DF3B48EB8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82ADB9-A2F8-42CC-BF67-112E9EEF92A6}" type="datetime4">
              <a:rPr lang="nl-NL" smtClean="0"/>
              <a:t>24 oktober 2024</a:t>
            </a:fld>
            <a:endParaRPr lang="en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F31F78-6713-45A9-B761-74C72E30FFC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Voettekst</a:t>
            </a:r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7E66D2-6F79-62CC-4F64-AFFB8945A7B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A60DDD1-A129-FB65-631E-8FAE19BAD6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938" y="1241240"/>
            <a:ext cx="3342880" cy="590931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36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err="1"/>
              <a:t>Bijschrift</a:t>
            </a:r>
            <a:r>
              <a:rPr lang="en-GB"/>
              <a:t> (</a:t>
            </a:r>
            <a:r>
              <a:rPr lang="en-GB" err="1"/>
              <a:t>lijn</a:t>
            </a:r>
            <a:r>
              <a:rPr lang="en-GB"/>
              <a:t> 2)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086ADB14-E0C0-C419-F9C4-CA1D25DFA28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5938" y="512763"/>
            <a:ext cx="3342880" cy="590931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36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err="1"/>
              <a:t>Bijschrift</a:t>
            </a:r>
            <a:r>
              <a:rPr lang="en-GB"/>
              <a:t> (</a:t>
            </a:r>
            <a:r>
              <a:rPr lang="en-GB" err="1"/>
              <a:t>lijn</a:t>
            </a:r>
            <a:r>
              <a:rPr lang="en-GB"/>
              <a:t> 1)</a:t>
            </a:r>
          </a:p>
        </p:txBody>
      </p:sp>
    </p:spTree>
    <p:extLst>
      <p:ext uri="{BB962C8B-B14F-4D97-AF65-F5344CB8AC3E}">
        <p14:creationId xmlns:p14="http://schemas.microsoft.com/office/powerpoint/2010/main" val="11880095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FB25A894-7C89-3D7E-3FD5-BCB2405F1EE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939" y="512763"/>
            <a:ext cx="11160124" cy="5832476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77EBE5-877B-5855-958B-530DF3B48EB8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490CD63E-85BB-42C1-97E1-3F16BC05E8A4}" type="datetime4">
              <a:rPr lang="nl-NL" smtClean="0"/>
              <a:t>24 oktober 2024</a:t>
            </a:fld>
            <a:endParaRPr lang="en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F31F78-6713-45A9-B761-74C72E30FFC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7E66D2-6F79-62CC-4F64-AFFB8945A7B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9A6D194-1D8E-8267-F452-80F0446FD1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31872" y="1667344"/>
            <a:ext cx="2987013" cy="535531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32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err="1"/>
              <a:t>Bijschrift</a:t>
            </a:r>
            <a:r>
              <a:rPr lang="en-GB"/>
              <a:t> (</a:t>
            </a:r>
            <a:r>
              <a:rPr lang="en-GB" err="1"/>
              <a:t>lijn</a:t>
            </a:r>
            <a:r>
              <a:rPr lang="en-GB"/>
              <a:t> 2)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C9E6424-B33D-0042-F533-47ECD4BA785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31872" y="1028697"/>
            <a:ext cx="2987013" cy="535531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32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err="1"/>
              <a:t>Bijschrift</a:t>
            </a:r>
            <a:r>
              <a:rPr lang="en-GB"/>
              <a:t> (</a:t>
            </a:r>
            <a:r>
              <a:rPr lang="en-GB" err="1"/>
              <a:t>lijn</a:t>
            </a:r>
            <a:r>
              <a:rPr lang="en-GB"/>
              <a:t> 1)</a:t>
            </a:r>
          </a:p>
        </p:txBody>
      </p:sp>
    </p:spTree>
    <p:extLst>
      <p:ext uri="{BB962C8B-B14F-4D97-AF65-F5344CB8AC3E}">
        <p14:creationId xmlns:p14="http://schemas.microsoft.com/office/powerpoint/2010/main" val="837344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5A89896-58EE-8464-A751-8F33290BB5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537CA77-3745-5EBE-585A-902AE689E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938" y="512763"/>
            <a:ext cx="1274400" cy="508682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44843D0-76E4-9010-69F1-880E1461706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7B36C026-E968-48D8-B3D9-065AECA58627}" type="datetime4">
              <a:rPr lang="nl-NL" smtClean="0"/>
              <a:t>24 oktober 2024</a:t>
            </a:fld>
            <a:endParaRPr lang="en-BE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B642950-FFB1-F46B-DDCF-2611D940D14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12507B5-06FF-0037-2375-2D5C7C9545C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865DC67D-5DCD-A9DD-7F5C-743F9CFD724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0"/>
            <a:ext cx="6096001" cy="4391823"/>
          </a:xfrm>
          <a:custGeom>
            <a:avLst/>
            <a:gdLst>
              <a:gd name="connsiteX0" fmla="*/ 143693 w 7734301"/>
              <a:gd name="connsiteY0" fmla="*/ 0 h 5572125"/>
              <a:gd name="connsiteX1" fmla="*/ 7734301 w 7734301"/>
              <a:gd name="connsiteY1" fmla="*/ 0 h 5572125"/>
              <a:gd name="connsiteX2" fmla="*/ 7734301 w 7734301"/>
              <a:gd name="connsiteY2" fmla="*/ 4113568 h 5572125"/>
              <a:gd name="connsiteX3" fmla="*/ 7592641 w 7734301"/>
              <a:gd name="connsiteY3" fmla="*/ 4269434 h 5572125"/>
              <a:gd name="connsiteX4" fmla="*/ 4447666 w 7734301"/>
              <a:gd name="connsiteY4" fmla="*/ 5572125 h 5572125"/>
              <a:gd name="connsiteX5" fmla="*/ 0 w 7734301"/>
              <a:gd name="connsiteY5" fmla="*/ 1124459 h 5572125"/>
              <a:gd name="connsiteX6" fmla="*/ 140025 w 7734301"/>
              <a:gd name="connsiteY6" fmla="*/ 12918 h 557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34301" h="5572125">
                <a:moveTo>
                  <a:pt x="143693" y="0"/>
                </a:moveTo>
                <a:lnTo>
                  <a:pt x="7734301" y="0"/>
                </a:lnTo>
                <a:lnTo>
                  <a:pt x="7734301" y="4113568"/>
                </a:lnTo>
                <a:lnTo>
                  <a:pt x="7592641" y="4269434"/>
                </a:lnTo>
                <a:cubicBezTo>
                  <a:pt x="6787772" y="5074303"/>
                  <a:pt x="5675855" y="5572125"/>
                  <a:pt x="4447666" y="5572125"/>
                </a:cubicBezTo>
                <a:cubicBezTo>
                  <a:pt x="1991288" y="5572125"/>
                  <a:pt x="0" y="3580837"/>
                  <a:pt x="0" y="1124459"/>
                </a:cubicBezTo>
                <a:cubicBezTo>
                  <a:pt x="0" y="740650"/>
                  <a:pt x="48616" y="368196"/>
                  <a:pt x="140025" y="12918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/>
              <a:t>Afbeelding (optioneel)</a:t>
            </a:r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B047733E-2976-B52B-F6B8-AF7CF9BAD3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40" y="2949667"/>
            <a:ext cx="5580062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A952F8-66D0-2ED7-AEF5-991CDEC4A83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5939" y="4537794"/>
            <a:ext cx="8640761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err="1"/>
              <a:t>Ondertitel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46984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fot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FB25A894-7C89-3D7E-3FD5-BCB2405F1EE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938" y="512763"/>
            <a:ext cx="5453061" cy="5832476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AE69C0EC-AF22-A673-4E04-444F2D9EBB8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215698" y="512763"/>
            <a:ext cx="5453061" cy="5832476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EEBBBEE-B2CB-CC7C-B9AD-D022CD16D9E1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EBE4FD3F-57E6-48B2-A2C5-ED1766245E91}" type="datetime4">
              <a:rPr lang="nl-NL" smtClean="0"/>
              <a:t>24 oktober 2024</a:t>
            </a:fld>
            <a:endParaRPr lang="en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A75450-3D30-3677-0385-7D0BDD7BE34D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7FB3C0-D603-8E2F-02D0-BAE368E36FC1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EBDFADB8-37BB-C535-B9A9-E9590C2EB3C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31872" y="1499673"/>
            <a:ext cx="2281692" cy="424732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24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err="1"/>
              <a:t>Bijschrift</a:t>
            </a:r>
            <a:r>
              <a:rPr lang="en-GB"/>
              <a:t> (</a:t>
            </a:r>
            <a:r>
              <a:rPr lang="en-GB" err="1"/>
              <a:t>lijn</a:t>
            </a:r>
            <a:r>
              <a:rPr lang="en-GB"/>
              <a:t> 2)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6F5B570-3D42-73B4-5E07-424E0F7BA64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31872" y="997706"/>
            <a:ext cx="2281692" cy="424732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24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err="1"/>
              <a:t>Bijschrift</a:t>
            </a:r>
            <a:r>
              <a:rPr lang="en-GB"/>
              <a:t> (</a:t>
            </a:r>
            <a:r>
              <a:rPr lang="en-GB" err="1"/>
              <a:t>lijn</a:t>
            </a:r>
            <a:r>
              <a:rPr lang="en-GB"/>
              <a:t> 1)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D9906FA-D162-FA5B-71C6-E7F5B5BF276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738939" y="1499672"/>
            <a:ext cx="2281692" cy="424732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24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err="1"/>
              <a:t>Bijschrift</a:t>
            </a:r>
            <a:r>
              <a:rPr lang="en-GB"/>
              <a:t> (</a:t>
            </a:r>
            <a:r>
              <a:rPr lang="en-GB" err="1"/>
              <a:t>lijn</a:t>
            </a:r>
            <a:r>
              <a:rPr lang="en-GB"/>
              <a:t> 2)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4C5B4D6-37D5-11CC-DA4F-4759045D275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738939" y="997705"/>
            <a:ext cx="2281692" cy="424732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24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err="1"/>
              <a:t>Bijschrift</a:t>
            </a:r>
            <a:r>
              <a:rPr lang="en-GB"/>
              <a:t> (</a:t>
            </a:r>
            <a:r>
              <a:rPr lang="en-GB" err="1"/>
              <a:t>lijn</a:t>
            </a:r>
            <a:r>
              <a:rPr lang="en-GB"/>
              <a:t> 1)</a:t>
            </a:r>
          </a:p>
        </p:txBody>
      </p:sp>
    </p:spTree>
    <p:extLst>
      <p:ext uri="{BB962C8B-B14F-4D97-AF65-F5344CB8AC3E}">
        <p14:creationId xmlns:p14="http://schemas.microsoft.com/office/powerpoint/2010/main" val="16992399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fot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FB25A894-7C89-3D7E-3FD5-BCB2405F1EE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938" y="512763"/>
            <a:ext cx="5453061" cy="5832476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43899E4-2319-1C8A-BB3D-3B2350926D5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222999" y="512763"/>
            <a:ext cx="5453063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21C07DAE-83D3-991D-C05A-68A324845F5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222999" y="3557587"/>
            <a:ext cx="5453063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C1806C-0AAB-48BF-89E6-257EFB5B8C43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6E161887-EF82-42A6-A954-CC2994846F8C}" type="datetime4">
              <a:rPr lang="nl-NL" smtClean="0"/>
              <a:t>24 oktober 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9B9717-E33B-A934-3871-635EB9B7B331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CC2FAC-46CF-CF2A-AC48-31C3B9BD490D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809524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fot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69A97626-9339-5005-614F-81DB40605FC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242166" y="512763"/>
            <a:ext cx="5433897" cy="583247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43899E4-2319-1C8A-BB3D-3B2350926D5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15939" y="512763"/>
            <a:ext cx="2589948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24D30AFE-4552-30D0-38E2-7CC1CBB03076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515939" y="3557587"/>
            <a:ext cx="5433896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36158C0C-84FF-F14E-58B3-21286AD4928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359887" y="512763"/>
            <a:ext cx="2589948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BE8E46-F289-0365-4159-9626BE37E412}"/>
              </a:ext>
            </a:extLst>
          </p:cNvPr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fld id="{2065DB2C-80C3-436A-BEB2-AC23A16CA7BE}" type="datetime4">
              <a:rPr lang="nl-NL" smtClean="0"/>
              <a:t>24 oktober 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C38347-35B7-C3F1-6EA7-D6AD7D870989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E25520-C2FB-1AAB-4326-931CCE81D998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0887173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fot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43899E4-2319-1C8A-BB3D-3B2350926D5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223000" y="512763"/>
            <a:ext cx="2589948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69A97626-9339-5005-614F-81DB40605FC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35102" y="512763"/>
            <a:ext cx="5433897" cy="583247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36158C0C-84FF-F14E-58B3-21286AD4928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066947" y="512763"/>
            <a:ext cx="2609115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F26BC34F-D3AA-0B2A-26EC-080C156B7BBD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223000" y="3557587"/>
            <a:ext cx="2589948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27F7823D-C314-05C9-1C5B-12CA04F92224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066947" y="3557587"/>
            <a:ext cx="2609115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85FE5F-1EC9-DCC4-FD0A-AD87FBBC16F7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fld id="{FD6BDCEA-F665-4D3F-B14F-00AC781320DD}" type="datetime4">
              <a:rPr lang="nl-NL" smtClean="0"/>
              <a:t>24 oktober 2024</a:t>
            </a:fld>
            <a:endParaRPr lang="en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17913F-A06E-E7E3-B1C5-DB02145835F8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DB972D-BC24-2423-9642-92BE673289B1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7520876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5CCE7ECA-5B5A-DD9B-57E8-FF8014562D53}"/>
              </a:ext>
            </a:extLst>
          </p:cNvPr>
          <p:cNvSpPr>
            <a:spLocks noGrp="1"/>
          </p:cNvSpPr>
          <p:nvPr>
            <p:ph type="chart" sz="quarter" idx="22"/>
          </p:nvPr>
        </p:nvSpPr>
        <p:spPr>
          <a:xfrm>
            <a:off x="515937" y="1628776"/>
            <a:ext cx="11160126" cy="47164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highlight>
                  <a:srgbClr val="FFFF00"/>
                </a:highlight>
              </a:defRPr>
            </a:lvl1pPr>
          </a:lstStyle>
          <a:p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C3A5A-7B43-D5FB-AA03-CB1B24C419A7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3178C4A5-6374-4AE6-8F22-C02F637FC3A3}" type="datetime4">
              <a:rPr lang="nl-NL" smtClean="0"/>
              <a:t>24 oktober 2024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CB4FF9-9D06-081F-91F6-3E01293B2B10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31BE2D-3DE7-6EDB-08DD-73387AE77009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EB880520-9553-3AD3-98DC-048EBE5DB7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4957918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ek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5CCE7ECA-5B5A-DD9B-57E8-FF8014562D53}"/>
              </a:ext>
            </a:extLst>
          </p:cNvPr>
          <p:cNvSpPr>
            <a:spLocks noGrp="1"/>
          </p:cNvSpPr>
          <p:nvPr>
            <p:ph type="chart" sz="quarter" idx="22"/>
          </p:nvPr>
        </p:nvSpPr>
        <p:spPr>
          <a:xfrm>
            <a:off x="6353972" y="1628775"/>
            <a:ext cx="5322090" cy="47164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highlight>
                  <a:srgbClr val="FFFF00"/>
                </a:highlight>
              </a:defRPr>
            </a:lvl1pPr>
          </a:lstStyle>
          <a:p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71E7A4-A9B4-D22B-A92D-0957DF6A35B5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15B2F9B9-8140-4D64-B028-5AE935442EED}" type="datetime4">
              <a:rPr lang="nl-NL" smtClean="0"/>
              <a:t>24 oktober 2024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AB6306-008E-C05E-E6E7-433B240B98AE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F7004B-74D0-6F93-F03D-36B6F99D0900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FA0CF93-8D63-4FD6-119F-5103B90CA4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769202CB-A2AA-940C-7E43-ABA11EE1A2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5322093" cy="4716463"/>
          </a:xfrm>
        </p:spPr>
        <p:txBody>
          <a:bodyPr/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  <a:p>
            <a:pPr lvl="1"/>
            <a:r>
              <a:rPr lang="nl-BE"/>
              <a:t>Bullets 1</a:t>
            </a:r>
          </a:p>
          <a:p>
            <a:pPr lvl="2"/>
            <a:r>
              <a:rPr lang="nl-BE"/>
              <a:t>Bullets 2</a:t>
            </a:r>
          </a:p>
          <a:p>
            <a:pPr lvl="3"/>
            <a:r>
              <a:rPr lang="nl-BE"/>
              <a:t>Bullets 3</a:t>
            </a:r>
          </a:p>
          <a:p>
            <a:pPr lvl="4"/>
            <a:r>
              <a:rPr lang="nl-BE"/>
              <a:t>Bullets 4</a:t>
            </a:r>
          </a:p>
          <a:p>
            <a:pPr lvl="5"/>
            <a:r>
              <a:rPr lang="nl-BE"/>
              <a:t>Bullets 5</a:t>
            </a:r>
          </a:p>
          <a:p>
            <a:pPr lvl="6"/>
            <a:r>
              <a:rPr lang="nl-BE"/>
              <a:t>Bullets 6</a:t>
            </a:r>
          </a:p>
          <a:p>
            <a:pPr lvl="7"/>
            <a:r>
              <a:rPr lang="nl-BE"/>
              <a:t>Bullets 7</a:t>
            </a:r>
          </a:p>
          <a:p>
            <a:pPr lvl="8"/>
            <a:r>
              <a:rPr lang="nl-BE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24465717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2AC07F32-C191-403F-7407-8C662FD22BF6}"/>
              </a:ext>
            </a:extLst>
          </p:cNvPr>
          <p:cNvSpPr>
            <a:spLocks noGrp="1"/>
          </p:cNvSpPr>
          <p:nvPr>
            <p:ph type="tbl" sz="quarter" idx="22"/>
          </p:nvPr>
        </p:nvSpPr>
        <p:spPr>
          <a:xfrm>
            <a:off x="515937" y="1628776"/>
            <a:ext cx="11160126" cy="47164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highlight>
                  <a:srgbClr val="FFFF00"/>
                </a:highlight>
              </a:defRPr>
            </a:lvl1pPr>
          </a:lstStyle>
          <a:p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D7EE5F-A76D-A996-6EBE-DD51DBAB769F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B632030A-0AE2-4B12-BC4F-163724B5F869}" type="datetime4">
              <a:rPr lang="nl-NL" smtClean="0"/>
              <a:t>24 oktober 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D2E9D4-272A-AA6F-E413-B9E9382FD371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09A98A-6113-D242-33E2-C0EDDC8FDD4C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3BB25C5-3A3B-D7BD-652B-7B6C94301E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3134112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ble Placeholder 2">
            <a:extLst>
              <a:ext uri="{FF2B5EF4-FFF2-40B4-BE49-F238E27FC236}">
                <a16:creationId xmlns:a16="http://schemas.microsoft.com/office/drawing/2014/main" id="{F273B77E-10BA-D2FF-013B-B7810AFFBCB1}"/>
              </a:ext>
            </a:extLst>
          </p:cNvPr>
          <p:cNvSpPr>
            <a:spLocks noGrp="1"/>
          </p:cNvSpPr>
          <p:nvPr>
            <p:ph type="tbl" sz="quarter" idx="23"/>
          </p:nvPr>
        </p:nvSpPr>
        <p:spPr>
          <a:xfrm>
            <a:off x="6353971" y="1628775"/>
            <a:ext cx="5322091" cy="47164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highlight>
                  <a:srgbClr val="FFFF00"/>
                </a:highlight>
              </a:defRPr>
            </a:lvl1pPr>
          </a:lstStyle>
          <a:p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92B070-8B3C-87DF-4B6F-59E81786660A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F792D97D-DD55-4CBA-92DE-A9AB4D3F7029}" type="datetime4">
              <a:rPr lang="nl-NL" smtClean="0"/>
              <a:t>24 oktober 2024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A5E4CF-63B9-7FCD-7CB9-D5F6D336460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B1E1E9-1E01-1733-5EB0-910A532A826D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667022D-936C-2D27-53B8-1BB33C4C6F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1AA424F-0E40-3A43-4FC5-0BBD71E9C30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5322093" cy="4716463"/>
          </a:xfrm>
        </p:spPr>
        <p:txBody>
          <a:bodyPr/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  <a:p>
            <a:pPr lvl="1"/>
            <a:r>
              <a:rPr lang="nl-BE"/>
              <a:t>Bullets 1</a:t>
            </a:r>
          </a:p>
          <a:p>
            <a:pPr lvl="2"/>
            <a:r>
              <a:rPr lang="nl-BE"/>
              <a:t>Bullets 2</a:t>
            </a:r>
          </a:p>
          <a:p>
            <a:pPr lvl="3"/>
            <a:r>
              <a:rPr lang="nl-BE"/>
              <a:t>Bullets 3</a:t>
            </a:r>
          </a:p>
          <a:p>
            <a:pPr lvl="4"/>
            <a:r>
              <a:rPr lang="nl-BE"/>
              <a:t>Bullets 4</a:t>
            </a:r>
          </a:p>
          <a:p>
            <a:pPr lvl="5"/>
            <a:r>
              <a:rPr lang="nl-BE"/>
              <a:t>Bullets 5</a:t>
            </a:r>
          </a:p>
          <a:p>
            <a:pPr lvl="6"/>
            <a:r>
              <a:rPr lang="nl-BE"/>
              <a:t>Bullets 6</a:t>
            </a:r>
          </a:p>
          <a:p>
            <a:pPr lvl="7"/>
            <a:r>
              <a:rPr lang="nl-BE"/>
              <a:t>Bullets 7</a:t>
            </a:r>
          </a:p>
          <a:p>
            <a:pPr lvl="8"/>
            <a:r>
              <a:rPr lang="nl-BE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39066960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0714BDC6-0435-BE27-0FED-7FAA9A86C2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Media Placeholder 2">
            <a:extLst>
              <a:ext uri="{FF2B5EF4-FFF2-40B4-BE49-F238E27FC236}">
                <a16:creationId xmlns:a16="http://schemas.microsoft.com/office/drawing/2014/main" id="{F3454101-EAFC-EFD7-FDCD-06EFD0129F8E}"/>
              </a:ext>
            </a:extLst>
          </p:cNvPr>
          <p:cNvSpPr>
            <a:spLocks noGrp="1"/>
          </p:cNvSpPr>
          <p:nvPr>
            <p:ph type="media" sz="quarter" idx="22"/>
          </p:nvPr>
        </p:nvSpPr>
        <p:spPr>
          <a:xfrm>
            <a:off x="515938" y="512765"/>
            <a:ext cx="11160124" cy="58324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highlight>
                  <a:srgbClr val="FFFF00"/>
                </a:highlight>
              </a:defRPr>
            </a:lvl1pPr>
          </a:lstStyle>
          <a:p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27BB2-CDEB-BCE3-4545-60091C334A16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82B9563F-255F-4E7A-8DFE-9A93C952EB3D}" type="datetime4">
              <a:rPr lang="nl-NL" smtClean="0"/>
              <a:t>24 oktober 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BA0061-A474-21E4-E88A-9A310BC690BB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A4DD7-4355-9D81-A622-CE0A954EF3F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7118403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D7AE5942-4F63-ACC5-4DE3-CF6CF96FB268}"/>
              </a:ext>
            </a:extLst>
          </p:cNvPr>
          <p:cNvSpPr>
            <a:spLocks noGrp="1"/>
          </p:cNvSpPr>
          <p:nvPr>
            <p:ph type="media" sz="quarter" idx="22"/>
          </p:nvPr>
        </p:nvSpPr>
        <p:spPr>
          <a:xfrm>
            <a:off x="4764442" y="1628775"/>
            <a:ext cx="6911620" cy="471646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highlight>
                  <a:srgbClr val="FFFF00"/>
                </a:highlight>
              </a:defRPr>
            </a:lvl1pPr>
          </a:lstStyle>
          <a:p>
            <a:endParaRPr lang="en-BE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B92B1E8-47FC-953C-F731-EF5A12DDD1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8E313E-5F5A-5734-FDB1-ACFF601DDB3A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1B4C5C55-F76C-468D-84D6-AA290ECBE477}" type="datetime4">
              <a:rPr lang="nl-NL" smtClean="0"/>
              <a:t>24 oktober 2024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0DC76F-CF80-ADBB-1057-239680ED8300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EB6802-D161-015C-E8B2-AC943863BAB3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2D34801-5173-DF5E-FB34-D011F44EF9F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7" y="1628775"/>
            <a:ext cx="3708506" cy="4716463"/>
          </a:xfrm>
        </p:spPr>
        <p:txBody>
          <a:bodyPr/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  <a:p>
            <a:pPr lvl="1"/>
            <a:r>
              <a:rPr lang="nl-BE"/>
              <a:t>Bullets 1</a:t>
            </a:r>
          </a:p>
          <a:p>
            <a:pPr lvl="2"/>
            <a:r>
              <a:rPr lang="nl-BE"/>
              <a:t>Bullets 2</a:t>
            </a:r>
          </a:p>
          <a:p>
            <a:pPr lvl="3"/>
            <a:r>
              <a:rPr lang="nl-BE"/>
              <a:t>Bullets 3</a:t>
            </a:r>
          </a:p>
          <a:p>
            <a:pPr lvl="4"/>
            <a:r>
              <a:rPr lang="nl-BE"/>
              <a:t>Bullets 4</a:t>
            </a:r>
          </a:p>
          <a:p>
            <a:pPr lvl="5"/>
            <a:r>
              <a:rPr lang="nl-BE"/>
              <a:t>Bullets 5</a:t>
            </a:r>
          </a:p>
          <a:p>
            <a:pPr lvl="6"/>
            <a:r>
              <a:rPr lang="nl-BE"/>
              <a:t>Bullets 6</a:t>
            </a:r>
          </a:p>
          <a:p>
            <a:pPr lvl="7"/>
            <a:r>
              <a:rPr lang="nl-BE"/>
              <a:t>Bullets 7</a:t>
            </a:r>
          </a:p>
          <a:p>
            <a:pPr lvl="8"/>
            <a:r>
              <a:rPr lang="nl-BE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3323838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360C0742-7C35-27FD-F7B8-B99B49F84C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7419343" y="1589213"/>
            <a:ext cx="5849106" cy="369620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CA4F9D45-4BC8-F585-6E92-6C3F5C5437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-3999" b="-3999"/>
          <a:stretch/>
        </p:blipFill>
        <p:spPr>
          <a:xfrm rot="16200000">
            <a:off x="4369743" y="2280680"/>
            <a:ext cx="5635107" cy="2324587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7C1CF9E8-50DB-4488-EFA2-5FA20DBAE5B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29600" y="614106"/>
            <a:ext cx="2149200" cy="5646421"/>
          </a:xfrm>
          <a:prstGeom prst="rect">
            <a:avLst/>
          </a:prstGeom>
        </p:spPr>
      </p:pic>
      <p:sp>
        <p:nvSpPr>
          <p:cNvPr id="4" name="Picture Placeholder 19">
            <a:extLst>
              <a:ext uri="{FF2B5EF4-FFF2-40B4-BE49-F238E27FC236}">
                <a16:creationId xmlns:a16="http://schemas.microsoft.com/office/drawing/2014/main" id="{D02E6F61-F748-5159-AF09-4CFA7D0DC12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500278" y="515916"/>
            <a:ext cx="3691722" cy="5842800"/>
          </a:xfrm>
          <a:custGeom>
            <a:avLst/>
            <a:gdLst>
              <a:gd name="connsiteX0" fmla="*/ 2921400 w 3691722"/>
              <a:gd name="connsiteY0" fmla="*/ 0 h 5842800"/>
              <a:gd name="connsiteX1" fmla="*/ 3691722 w 3691722"/>
              <a:gd name="connsiteY1" fmla="*/ 102859 h 5842800"/>
              <a:gd name="connsiteX2" fmla="*/ 3691722 w 3691722"/>
              <a:gd name="connsiteY2" fmla="*/ 5739941 h 5842800"/>
              <a:gd name="connsiteX3" fmla="*/ 2921400 w 3691722"/>
              <a:gd name="connsiteY3" fmla="*/ 5842800 h 5842800"/>
              <a:gd name="connsiteX4" fmla="*/ 0 w 3691722"/>
              <a:gd name="connsiteY4" fmla="*/ 2921400 h 5842800"/>
              <a:gd name="connsiteX5" fmla="*/ 2921400 w 3691722"/>
              <a:gd name="connsiteY5" fmla="*/ 0 h 58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1722" h="5842800">
                <a:moveTo>
                  <a:pt x="2921400" y="0"/>
                </a:moveTo>
                <a:cubicBezTo>
                  <a:pt x="3188061" y="0"/>
                  <a:pt x="3446286" y="35933"/>
                  <a:pt x="3691722" y="102859"/>
                </a:cubicBezTo>
                <a:lnTo>
                  <a:pt x="3691722" y="5739941"/>
                </a:lnTo>
                <a:cubicBezTo>
                  <a:pt x="3446286" y="5806867"/>
                  <a:pt x="3188061" y="5842800"/>
                  <a:pt x="2921400" y="5842800"/>
                </a:cubicBezTo>
                <a:cubicBezTo>
                  <a:pt x="1307949" y="5842800"/>
                  <a:pt x="0" y="4534839"/>
                  <a:pt x="0" y="2921400"/>
                </a:cubicBezTo>
                <a:cubicBezTo>
                  <a:pt x="0" y="1307962"/>
                  <a:pt x="1307949" y="0"/>
                  <a:pt x="292140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/>
              <a:t>Afbeelding (optioneel)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2F66F28C-0BB1-7E17-4535-D4951B0E6AB9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5938" y="512763"/>
            <a:ext cx="1274400" cy="508682"/>
          </a:xfrm>
          <a:prstGeom prst="rect">
            <a:avLst/>
          </a:prstGeom>
        </p:spPr>
      </p:pic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D82991B6-7382-652D-2186-F1AA7166BFA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9850F10-DA65-4563-850B-AE88428BB61C}" type="datetime4">
              <a:rPr lang="nl-NL" smtClean="0"/>
              <a:t>24 oktober 2024</a:t>
            </a:fld>
            <a:endParaRPr lang="en-BE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9C94B95-E1F5-FF60-C6FA-7B71C80ACA9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A687276-EBCF-B898-2F58-E5EBA9B03E6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90687BDE-65F0-63E5-1105-A00136C531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2029393"/>
            <a:ext cx="7446325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94D70C5-D4C5-2489-9430-B8D8DF7B1E4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5938" y="3617520"/>
            <a:ext cx="7446325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err="1"/>
              <a:t>Ondertitel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869632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26314AC0-17EE-A056-A312-DC697CB96C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0" t="961" r="334"/>
          <a:stretch>
            <a:fillRect/>
          </a:stretch>
        </p:blipFill>
        <p:spPr>
          <a:xfrm>
            <a:off x="1" y="0"/>
            <a:ext cx="12210011" cy="6858000"/>
          </a:xfrm>
          <a:custGeom>
            <a:avLst/>
            <a:gdLst>
              <a:gd name="connsiteX0" fmla="*/ 0 w 12210011"/>
              <a:gd name="connsiteY0" fmla="*/ 0 h 6858000"/>
              <a:gd name="connsiteX1" fmla="*/ 12210011 w 12210011"/>
              <a:gd name="connsiteY1" fmla="*/ 0 h 6858000"/>
              <a:gd name="connsiteX2" fmla="*/ 12210011 w 12210011"/>
              <a:gd name="connsiteY2" fmla="*/ 6858000 h 6858000"/>
              <a:gd name="connsiteX3" fmla="*/ 0 w 1221001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10011" h="6858000">
                <a:moveTo>
                  <a:pt x="0" y="0"/>
                </a:moveTo>
                <a:lnTo>
                  <a:pt x="12210011" y="0"/>
                </a:lnTo>
                <a:lnTo>
                  <a:pt x="1221001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Title 5">
            <a:extLst>
              <a:ext uri="{FF2B5EF4-FFF2-40B4-BE49-F238E27FC236}">
                <a16:creationId xmlns:a16="http://schemas.microsoft.com/office/drawing/2014/main" id="{3B8DB3AD-CBBA-89FA-79F9-CEBC9C5C4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27388" y="2286800"/>
            <a:ext cx="7737223" cy="2211375"/>
          </a:xfrm>
          <a:prstGeom prst="rect">
            <a:avLst/>
          </a:prstGeom>
        </p:spPr>
        <p:txBody>
          <a:bodyPr wrap="square" lIns="0" anchor="b">
            <a:spAutoFit/>
          </a:bodyPr>
          <a:lstStyle>
            <a:lvl1pPr algn="ctr">
              <a:defRPr sz="5400" b="1">
                <a:solidFill>
                  <a:schemeClr val="bg2"/>
                </a:solidFill>
              </a:defRPr>
            </a:lvl1pPr>
          </a:lstStyle>
          <a:p>
            <a:r>
              <a:rPr lang="en-GB"/>
              <a:t>"</a:t>
            </a:r>
            <a:r>
              <a:rPr lang="en-GB" err="1"/>
              <a:t>Deze</a:t>
            </a:r>
            <a:r>
              <a:rPr lang="en-GB"/>
              <a:t> slide is perfect </a:t>
            </a:r>
            <a:r>
              <a:rPr lang="en-GB" err="1"/>
              <a:t>voor</a:t>
            </a:r>
            <a:r>
              <a:rPr lang="en-GB"/>
              <a:t> </a:t>
            </a:r>
            <a:r>
              <a:rPr lang="en-GB" err="1"/>
              <a:t>citaten</a:t>
            </a:r>
            <a:r>
              <a:rPr lang="en-GB"/>
              <a:t> of </a:t>
            </a:r>
            <a:r>
              <a:rPr lang="en-GB" err="1"/>
              <a:t>andere</a:t>
            </a:r>
            <a:r>
              <a:rPr lang="en-GB"/>
              <a:t> </a:t>
            </a:r>
            <a:r>
              <a:rPr lang="en-GB" err="1"/>
              <a:t>korte</a:t>
            </a:r>
            <a:r>
              <a:rPr lang="en-GB"/>
              <a:t> </a:t>
            </a:r>
            <a:r>
              <a:rPr lang="en-GB" err="1"/>
              <a:t>teksten</a:t>
            </a:r>
            <a:r>
              <a:rPr lang="en-GB"/>
              <a:t>."</a:t>
            </a:r>
            <a:endParaRPr lang="en-BE"/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8546941-5005-BA93-92D7-7B50688672EB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AA4D85C1-092F-4ACF-9B96-1F119EF901DA}" type="datetime4">
              <a:rPr lang="nl-NL" smtClean="0"/>
              <a:t>24 oktober 2024</a:t>
            </a:fld>
            <a:endParaRPr lang="en-B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CE070A3-C728-9241-E374-67AADE4C1B01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F10D53C-20CB-6AC9-BE02-71C566004AE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BE86B2C0-1181-987A-042F-2C2D2F69531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345016" y="4677072"/>
            <a:ext cx="1501982" cy="347329"/>
          </a:xfrm>
          <a:prstGeom prst="round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Lorem ipsum</a:t>
            </a:r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68098290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F1E4541B-1975-03AA-64BE-EB3E63F419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5229" y="1021445"/>
            <a:ext cx="1121539" cy="900000"/>
          </a:xfrm>
          <a:prstGeom prst="rect">
            <a:avLst/>
          </a:prstGeom>
        </p:spPr>
      </p:pic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5FF777E8-3B15-10D0-7BE6-6C1F774D737F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D78D79E3-BC07-40AC-9CFF-E8C03748F011}" type="datetime4">
              <a:rPr lang="nl-NL" smtClean="0"/>
              <a:t>24 oktober 2024</a:t>
            </a:fld>
            <a:endParaRPr lang="en-B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2C993B2F-307D-459F-D620-B7F32D116909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3AAEE3FD-B91F-E75D-6222-27A954435AE6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2" name="Title 5">
            <a:extLst>
              <a:ext uri="{FF2B5EF4-FFF2-40B4-BE49-F238E27FC236}">
                <a16:creationId xmlns:a16="http://schemas.microsoft.com/office/drawing/2014/main" id="{85D997F0-5791-557B-2A6D-1067E17459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27388" y="2997998"/>
            <a:ext cx="7737223" cy="2211375"/>
          </a:xfrm>
          <a:prstGeom prst="rect">
            <a:avLst/>
          </a:prstGeom>
        </p:spPr>
        <p:txBody>
          <a:bodyPr wrap="square" lIns="0" anchor="t">
            <a:spAutoFit/>
          </a:bodyPr>
          <a:lstStyle>
            <a:lvl1pPr algn="ctr">
              <a:defRPr sz="5400" b="1">
                <a:solidFill>
                  <a:schemeClr val="bg2"/>
                </a:solidFill>
              </a:defRPr>
            </a:lvl1pPr>
          </a:lstStyle>
          <a:p>
            <a:r>
              <a:rPr lang="en-GB"/>
              <a:t>"</a:t>
            </a:r>
            <a:r>
              <a:rPr lang="en-GB" err="1"/>
              <a:t>Deze</a:t>
            </a:r>
            <a:r>
              <a:rPr lang="en-GB"/>
              <a:t> slide is perfect </a:t>
            </a:r>
            <a:r>
              <a:rPr lang="en-GB" err="1"/>
              <a:t>voor</a:t>
            </a:r>
            <a:r>
              <a:rPr lang="en-GB"/>
              <a:t> </a:t>
            </a:r>
            <a:r>
              <a:rPr lang="en-GB" err="1"/>
              <a:t>citaten</a:t>
            </a:r>
            <a:r>
              <a:rPr lang="en-GB"/>
              <a:t> of </a:t>
            </a:r>
            <a:r>
              <a:rPr lang="en-GB" err="1"/>
              <a:t>andere</a:t>
            </a:r>
            <a:r>
              <a:rPr lang="en-GB"/>
              <a:t> </a:t>
            </a:r>
            <a:r>
              <a:rPr lang="en-GB" err="1"/>
              <a:t>korte</a:t>
            </a:r>
            <a:r>
              <a:rPr lang="en-GB"/>
              <a:t> </a:t>
            </a:r>
            <a:r>
              <a:rPr lang="en-GB" err="1"/>
              <a:t>teksten</a:t>
            </a:r>
            <a:r>
              <a:rPr lang="en-GB"/>
              <a:t>."</a:t>
            </a:r>
            <a:endParaRPr lang="en-BE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236B684-9E01-8ECC-4049-18AC9DFC4A7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227388" y="2457450"/>
            <a:ext cx="7737223" cy="313932"/>
          </a:xfrm>
          <a:prstGeom prst="rect">
            <a:avLst/>
          </a:prstGeom>
        </p:spPr>
        <p:txBody>
          <a:bodyPr wrap="square" lIns="0" rIns="0" anchor="b">
            <a:spAutoFit/>
          </a:bodyPr>
          <a:lstStyle>
            <a:lvl1pPr algn="ctr">
              <a:defRPr sz="1600" b="0" i="1"/>
            </a:lvl1pPr>
          </a:lstStyle>
          <a:p>
            <a:pPr lvl="0"/>
            <a:r>
              <a:rPr lang="nl-NL" noProof="0"/>
              <a:t>- </a:t>
            </a:r>
            <a:r>
              <a:rPr lang="nl-NL" noProof="0" err="1"/>
              <a:t>Lorem</a:t>
            </a:r>
            <a:r>
              <a:rPr lang="nl-NL" noProof="0"/>
              <a:t> </a:t>
            </a:r>
            <a:r>
              <a:rPr lang="nl-NL" noProof="0" err="1"/>
              <a:t>ipsum</a:t>
            </a:r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10927017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raphic 30">
            <a:extLst>
              <a:ext uri="{FF2B5EF4-FFF2-40B4-BE49-F238E27FC236}">
                <a16:creationId xmlns:a16="http://schemas.microsoft.com/office/drawing/2014/main" id="{506C553B-F633-02CA-1430-79ED3F76C36F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10369"/>
          <a:stretch/>
        </p:blipFill>
        <p:spPr>
          <a:xfrm rot="16200000">
            <a:off x="6057132" y="1216307"/>
            <a:ext cx="7844350" cy="4425386"/>
          </a:xfrm>
          <a:custGeom>
            <a:avLst/>
            <a:gdLst>
              <a:gd name="connsiteX0" fmla="*/ 7844350 w 7844350"/>
              <a:gd name="connsiteY0" fmla="*/ 0 h 4425386"/>
              <a:gd name="connsiteX1" fmla="*/ 7844350 w 7844350"/>
              <a:gd name="connsiteY1" fmla="*/ 120086 h 4425386"/>
              <a:gd name="connsiteX2" fmla="*/ 7351175 w 7844350"/>
              <a:gd name="connsiteY2" fmla="*/ 120086 h 4425386"/>
              <a:gd name="connsiteX3" fmla="*/ 7351175 w 7844350"/>
              <a:gd name="connsiteY3" fmla="*/ 4425386 h 4425386"/>
              <a:gd name="connsiteX4" fmla="*/ 493176 w 7844350"/>
              <a:gd name="connsiteY4" fmla="*/ 4425386 h 4425386"/>
              <a:gd name="connsiteX5" fmla="*/ 493176 w 7844350"/>
              <a:gd name="connsiteY5" fmla="*/ 120086 h 4425386"/>
              <a:gd name="connsiteX6" fmla="*/ 0 w 7844350"/>
              <a:gd name="connsiteY6" fmla="*/ 120086 h 4425386"/>
              <a:gd name="connsiteX7" fmla="*/ 0 w 7844350"/>
              <a:gd name="connsiteY7" fmla="*/ 0 h 4425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44350" h="4425386">
                <a:moveTo>
                  <a:pt x="7844350" y="0"/>
                </a:moveTo>
                <a:lnTo>
                  <a:pt x="7844350" y="120086"/>
                </a:lnTo>
                <a:lnTo>
                  <a:pt x="7351175" y="120086"/>
                </a:lnTo>
                <a:lnTo>
                  <a:pt x="7351175" y="4425386"/>
                </a:lnTo>
                <a:lnTo>
                  <a:pt x="493176" y="4425386"/>
                </a:lnTo>
                <a:lnTo>
                  <a:pt x="493176" y="120086"/>
                </a:lnTo>
                <a:lnTo>
                  <a:pt x="0" y="120086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E738BC7-B428-AE45-0402-7B49BF21856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66611" y="0"/>
            <a:ext cx="4445703" cy="6858000"/>
          </a:xfrm>
          <a:custGeom>
            <a:avLst/>
            <a:gdLst>
              <a:gd name="connsiteX0" fmla="*/ 2020057 w 4445703"/>
              <a:gd name="connsiteY0" fmla="*/ 0 h 6858000"/>
              <a:gd name="connsiteX1" fmla="*/ 4445703 w 4445703"/>
              <a:gd name="connsiteY1" fmla="*/ 0 h 6858000"/>
              <a:gd name="connsiteX2" fmla="*/ 4445703 w 4445703"/>
              <a:gd name="connsiteY2" fmla="*/ 6858000 h 6858000"/>
              <a:gd name="connsiteX3" fmla="*/ 2020058 w 4445703"/>
              <a:gd name="connsiteY3" fmla="*/ 6858000 h 6858000"/>
              <a:gd name="connsiteX4" fmla="*/ 1729246 w 4445703"/>
              <a:gd name="connsiteY4" fmla="*/ 6681327 h 6858000"/>
              <a:gd name="connsiteX5" fmla="*/ 0 w 4445703"/>
              <a:gd name="connsiteY5" fmla="*/ 3429000 h 6858000"/>
              <a:gd name="connsiteX6" fmla="*/ 1729246 w 4445703"/>
              <a:gd name="connsiteY6" fmla="*/ 176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5703" h="6858000">
                <a:moveTo>
                  <a:pt x="2020057" y="0"/>
                </a:moveTo>
                <a:lnTo>
                  <a:pt x="4445703" y="0"/>
                </a:lnTo>
                <a:lnTo>
                  <a:pt x="4445703" y="6858000"/>
                </a:lnTo>
                <a:lnTo>
                  <a:pt x="2020058" y="6858000"/>
                </a:lnTo>
                <a:lnTo>
                  <a:pt x="1729246" y="6681327"/>
                </a:lnTo>
                <a:cubicBezTo>
                  <a:pt x="685941" y="5976483"/>
                  <a:pt x="0" y="4782844"/>
                  <a:pt x="0" y="3429000"/>
                </a:cubicBezTo>
                <a:cubicBezTo>
                  <a:pt x="0" y="2075157"/>
                  <a:pt x="685941" y="881518"/>
                  <a:pt x="1729246" y="176673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76B6D8C-68FE-8341-EFCA-D916B5F971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1519799"/>
            <a:ext cx="6521470" cy="2917722"/>
          </a:xfrm>
          <a:prstGeom prst="rect">
            <a:avLst/>
          </a:prstGeom>
        </p:spPr>
        <p:txBody>
          <a:bodyPr wrap="square" lIns="0" rIns="0" anchor="b">
            <a:spAutoFit/>
          </a:bodyPr>
          <a:lstStyle>
            <a:lvl1pPr>
              <a:defRPr sz="5400" b="1">
                <a:solidFill>
                  <a:schemeClr val="bg2"/>
                </a:solidFill>
              </a:defRPr>
            </a:lvl1pPr>
          </a:lstStyle>
          <a:p>
            <a:r>
              <a:rPr lang="en-GB"/>
              <a:t>"</a:t>
            </a:r>
            <a:r>
              <a:rPr lang="en-GB" err="1"/>
              <a:t>Deze</a:t>
            </a:r>
            <a:r>
              <a:rPr lang="en-GB"/>
              <a:t> slide is perfect </a:t>
            </a:r>
            <a:r>
              <a:rPr lang="en-GB" err="1"/>
              <a:t>voor</a:t>
            </a:r>
            <a:r>
              <a:rPr lang="en-GB"/>
              <a:t> </a:t>
            </a:r>
            <a:r>
              <a:rPr lang="en-GB" err="1"/>
              <a:t>citaten</a:t>
            </a:r>
            <a:r>
              <a:rPr lang="en-GB"/>
              <a:t> of </a:t>
            </a:r>
            <a:r>
              <a:rPr lang="en-GB" err="1"/>
              <a:t>andere</a:t>
            </a:r>
            <a:r>
              <a:rPr lang="en-GB"/>
              <a:t> </a:t>
            </a:r>
            <a:r>
              <a:rPr lang="en-GB" err="1"/>
              <a:t>korte</a:t>
            </a:r>
            <a:r>
              <a:rPr lang="en-GB"/>
              <a:t> </a:t>
            </a:r>
            <a:r>
              <a:rPr lang="en-GB" err="1"/>
              <a:t>teksten</a:t>
            </a:r>
            <a:r>
              <a:rPr lang="en-GB"/>
              <a:t>."</a:t>
            </a:r>
            <a:endParaRPr lang="en-BE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CA7A3037-54B7-5A6F-BAF7-44538A99940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5938" y="4610323"/>
            <a:ext cx="6521471" cy="338554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algn="l">
              <a:defRPr sz="1600" b="0" i="1"/>
            </a:lvl1pPr>
          </a:lstStyle>
          <a:p>
            <a:pPr lvl="0"/>
            <a:r>
              <a:rPr lang="nl-NL" noProof="0"/>
              <a:t>- </a:t>
            </a:r>
            <a:r>
              <a:rPr lang="nl-NL" noProof="0" err="1"/>
              <a:t>Lorem</a:t>
            </a:r>
            <a:r>
              <a:rPr lang="nl-NL" noProof="0"/>
              <a:t> </a:t>
            </a:r>
            <a:r>
              <a:rPr lang="nl-NL" noProof="0" err="1"/>
              <a:t>ipsum</a:t>
            </a:r>
            <a:endParaRPr lang="nl-NL" noProof="0"/>
          </a:p>
        </p:txBody>
      </p:sp>
      <p:sp>
        <p:nvSpPr>
          <p:cNvPr id="33" name="Date Placeholder 32">
            <a:extLst>
              <a:ext uri="{FF2B5EF4-FFF2-40B4-BE49-F238E27FC236}">
                <a16:creationId xmlns:a16="http://schemas.microsoft.com/office/drawing/2014/main" id="{E6189C85-14E7-C9FC-35C7-61C92902C801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A53B1B17-E477-4E7A-A8CE-D638C440834D}" type="datetime4">
              <a:rPr lang="nl-NL" smtClean="0"/>
              <a:t>24 oktober 2024</a:t>
            </a:fld>
            <a:endParaRPr lang="en-BE"/>
          </a:p>
        </p:txBody>
      </p:sp>
      <p:sp>
        <p:nvSpPr>
          <p:cNvPr id="34" name="Footer Placeholder 33">
            <a:extLst>
              <a:ext uri="{FF2B5EF4-FFF2-40B4-BE49-F238E27FC236}">
                <a16:creationId xmlns:a16="http://schemas.microsoft.com/office/drawing/2014/main" id="{BE48AB95-66C0-371F-0413-597CD017F7E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1811AE42-7B23-7402-64C7-8C2B4CDD0BA1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6404303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phic 17">
            <a:extLst>
              <a:ext uri="{FF2B5EF4-FFF2-40B4-BE49-F238E27FC236}">
                <a16:creationId xmlns:a16="http://schemas.microsoft.com/office/drawing/2014/main" id="{EF7217FF-8C88-D49F-720B-61816BB41F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2635"/>
          <a:stretch>
            <a:fillRect/>
          </a:stretch>
        </p:blipFill>
        <p:spPr>
          <a:xfrm rot="10800000">
            <a:off x="4457698" y="-1"/>
            <a:ext cx="7734302" cy="5572125"/>
          </a:xfrm>
          <a:custGeom>
            <a:avLst/>
            <a:gdLst>
              <a:gd name="connsiteX0" fmla="*/ 7734302 w 7734302"/>
              <a:gd name="connsiteY0" fmla="*/ 5572125 h 5572125"/>
              <a:gd name="connsiteX1" fmla="*/ 0 w 7734302"/>
              <a:gd name="connsiteY1" fmla="*/ 5572125 h 5572125"/>
              <a:gd name="connsiteX2" fmla="*/ 0 w 7734302"/>
              <a:gd name="connsiteY2" fmla="*/ 0 h 5572125"/>
              <a:gd name="connsiteX3" fmla="*/ 7734302 w 7734302"/>
              <a:gd name="connsiteY3" fmla="*/ 0 h 557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34302" h="5572125">
                <a:moveTo>
                  <a:pt x="7734302" y="5572125"/>
                </a:moveTo>
                <a:lnTo>
                  <a:pt x="0" y="5572125"/>
                </a:lnTo>
                <a:lnTo>
                  <a:pt x="0" y="0"/>
                </a:lnTo>
                <a:lnTo>
                  <a:pt x="7734302" y="0"/>
                </a:lnTo>
                <a:close/>
              </a:path>
            </a:pathLst>
          </a:custGeom>
        </p:spPr>
      </p:pic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CC392A90-F02F-6724-7C36-F731DC3770D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457699" y="1085"/>
            <a:ext cx="7734301" cy="5572125"/>
          </a:xfrm>
          <a:custGeom>
            <a:avLst/>
            <a:gdLst>
              <a:gd name="connsiteX0" fmla="*/ 143693 w 7734301"/>
              <a:gd name="connsiteY0" fmla="*/ 0 h 5572125"/>
              <a:gd name="connsiteX1" fmla="*/ 7734301 w 7734301"/>
              <a:gd name="connsiteY1" fmla="*/ 0 h 5572125"/>
              <a:gd name="connsiteX2" fmla="*/ 7734301 w 7734301"/>
              <a:gd name="connsiteY2" fmla="*/ 4113568 h 5572125"/>
              <a:gd name="connsiteX3" fmla="*/ 7592641 w 7734301"/>
              <a:gd name="connsiteY3" fmla="*/ 4269434 h 5572125"/>
              <a:gd name="connsiteX4" fmla="*/ 4447666 w 7734301"/>
              <a:gd name="connsiteY4" fmla="*/ 5572125 h 5572125"/>
              <a:gd name="connsiteX5" fmla="*/ 0 w 7734301"/>
              <a:gd name="connsiteY5" fmla="*/ 1124459 h 5572125"/>
              <a:gd name="connsiteX6" fmla="*/ 140025 w 7734301"/>
              <a:gd name="connsiteY6" fmla="*/ 12918 h 557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34301" h="5572125">
                <a:moveTo>
                  <a:pt x="143693" y="0"/>
                </a:moveTo>
                <a:lnTo>
                  <a:pt x="7734301" y="0"/>
                </a:lnTo>
                <a:lnTo>
                  <a:pt x="7734301" y="4113568"/>
                </a:lnTo>
                <a:lnTo>
                  <a:pt x="7592641" y="4269434"/>
                </a:lnTo>
                <a:cubicBezTo>
                  <a:pt x="6787772" y="5074303"/>
                  <a:pt x="5675855" y="5572125"/>
                  <a:pt x="4447666" y="5572125"/>
                </a:cubicBezTo>
                <a:cubicBezTo>
                  <a:pt x="1991288" y="5572125"/>
                  <a:pt x="0" y="3580837"/>
                  <a:pt x="0" y="1124459"/>
                </a:cubicBezTo>
                <a:cubicBezTo>
                  <a:pt x="0" y="740650"/>
                  <a:pt x="48616" y="368196"/>
                  <a:pt x="140025" y="12918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/>
              <a:t>Afbeelding (optioneel)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2041A70C-B4C6-CC04-E962-6BDDE73444A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938" y="512763"/>
            <a:ext cx="1274400" cy="508682"/>
          </a:xfrm>
          <a:prstGeom prst="rect">
            <a:avLst/>
          </a:prstGeom>
        </p:spPr>
      </p:pic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7288C2A4-B0E2-3C19-29AE-FC770C9A1273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C61238F3-95B0-4B76-B017-24192539AFA2}" type="datetime4">
              <a:rPr lang="nl-NL" smtClean="0"/>
              <a:t>24 oktober 2024</a:t>
            </a:fld>
            <a:endParaRPr lang="en-BE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C97681C-148C-C73B-1BC7-050D5FA8427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4B7FF66-B68F-9F0D-D8D0-7E96B74C48F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3" name="Title 20">
            <a:extLst>
              <a:ext uri="{FF2B5EF4-FFF2-40B4-BE49-F238E27FC236}">
                <a16:creationId xmlns:a16="http://schemas.microsoft.com/office/drawing/2014/main" id="{D4337BEE-BE6F-5048-BD50-D5D00D9E5F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3429000"/>
            <a:ext cx="4190533" cy="798680"/>
          </a:xfrm>
        </p:spPr>
        <p:txBody>
          <a:bodyPr wrap="square" lIns="0" rIns="0" anchor="b">
            <a:spAutoFit/>
          </a:bodyPr>
          <a:lstStyle>
            <a:lvl1pPr>
              <a:defRPr sz="5400" b="1">
                <a:solidFill>
                  <a:schemeClr val="bg2"/>
                </a:solidFill>
              </a:defRPr>
            </a:lvl1pPr>
          </a:lstStyle>
          <a:p>
            <a:r>
              <a:rPr lang="en-GB" err="1"/>
              <a:t>Bedankt</a:t>
            </a:r>
            <a:r>
              <a:rPr lang="en-GB"/>
              <a:t>!</a:t>
            </a:r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C246D7-FC38-0AB7-DF87-ED3F00907E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8" y="4449360"/>
            <a:ext cx="4198872" cy="2492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>
              <a:lnSpc>
                <a:spcPct val="120000"/>
              </a:lnSpc>
              <a:buFont typeface="Arial" panose="020B0604020202020204" pitchFamily="34" charset="0"/>
              <a:buNone/>
              <a:defRPr sz="1800" b="0" i="0">
                <a:solidFill>
                  <a:srgbClr val="000000"/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Contact</a:t>
            </a:r>
          </a:p>
        </p:txBody>
      </p:sp>
    </p:spTree>
    <p:extLst>
      <p:ext uri="{BB962C8B-B14F-4D97-AF65-F5344CB8AC3E}">
        <p14:creationId xmlns:p14="http://schemas.microsoft.com/office/powerpoint/2010/main" val="27994131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36412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B294B1EA-C359-E80E-E512-45251D3176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38000" y="0"/>
            <a:ext cx="9054000" cy="6349229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56828E65-EF47-9D79-C8FF-4DCA2323B57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938" y="512763"/>
            <a:ext cx="1274400" cy="508682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3AEB6-A383-92D6-01E5-872534A72A0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76BF3948-9DE7-451D-80FE-FDE2AF8F9725}" type="datetime4">
              <a:rPr lang="nl-NL" smtClean="0"/>
              <a:t>24 oktober 2024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35C565-F191-4A65-6899-91BC417C5FA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CD1A3F-7B5E-E44D-1F76-D31283A60F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8" name="Title 8">
            <a:extLst>
              <a:ext uri="{FF2B5EF4-FFF2-40B4-BE49-F238E27FC236}">
                <a16:creationId xmlns:a16="http://schemas.microsoft.com/office/drawing/2014/main" id="{46B43D23-71AD-EACB-C04F-39C550A0C9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2457450"/>
            <a:ext cx="11160123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45D4F25-4C23-E0DA-5C7A-D665FC9919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4045577"/>
            <a:ext cx="11160123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err="1"/>
              <a:t>Ondertitel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00045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9DA376B0-7373-A672-75C0-6A9DD58A7E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772" r="4772"/>
          <a:stretch/>
        </p:blipFill>
        <p:spPr>
          <a:xfrm rot="16200000">
            <a:off x="1828616" y="1985677"/>
            <a:ext cx="6858003" cy="2886641"/>
          </a:xfrm>
          <a:prstGeom prst="rect">
            <a:avLst/>
          </a:prstGeom>
        </p:spPr>
      </p:pic>
      <p:sp>
        <p:nvSpPr>
          <p:cNvPr id="7" name="Picture Placeholder 16">
            <a:extLst>
              <a:ext uri="{FF2B5EF4-FFF2-40B4-BE49-F238E27FC236}">
                <a16:creationId xmlns:a16="http://schemas.microsoft.com/office/drawing/2014/main" id="{C5046157-E67B-1EF1-7706-FE384D3A586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00939" y="0"/>
            <a:ext cx="4975124" cy="6858000"/>
          </a:xfrm>
          <a:custGeom>
            <a:avLst/>
            <a:gdLst>
              <a:gd name="connsiteX0" fmla="*/ 0 w 4975124"/>
              <a:gd name="connsiteY0" fmla="*/ 0 h 6858000"/>
              <a:gd name="connsiteX1" fmla="*/ 2973934 w 4975124"/>
              <a:gd name="connsiteY1" fmla="*/ 0 h 6858000"/>
              <a:gd name="connsiteX2" fmla="*/ 4975124 w 4975124"/>
              <a:gd name="connsiteY2" fmla="*/ 3429000 h 6858000"/>
              <a:gd name="connsiteX3" fmla="*/ 2973921 w 4975124"/>
              <a:gd name="connsiteY3" fmla="*/ 6858000 h 6858000"/>
              <a:gd name="connsiteX4" fmla="*/ 0 w 497512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5124" h="6858000">
                <a:moveTo>
                  <a:pt x="0" y="0"/>
                </a:moveTo>
                <a:lnTo>
                  <a:pt x="2973934" y="0"/>
                </a:lnTo>
                <a:cubicBezTo>
                  <a:pt x="4168712" y="675945"/>
                  <a:pt x="4975124" y="1958289"/>
                  <a:pt x="4975124" y="3429000"/>
                </a:cubicBezTo>
                <a:cubicBezTo>
                  <a:pt x="4975124" y="4899711"/>
                  <a:pt x="4168712" y="6182055"/>
                  <a:pt x="2973921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1DFA2F-C6C6-2C70-06EA-2246E40CAF1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938" y="512763"/>
            <a:ext cx="1274400" cy="508682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E8E22C-FFF2-3701-8996-85A1626EFA7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6364895-8EE9-43B9-883C-846E690884E9}" type="datetime4">
              <a:rPr lang="nl-NL" smtClean="0"/>
              <a:t>24 oktober 2024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4101B7-F82C-912D-3F30-FE5B5CFD8B2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4F396BB-FDC4-01A7-AC35-6F7FF0CBB63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5" name="Title 8">
            <a:extLst>
              <a:ext uri="{FF2B5EF4-FFF2-40B4-BE49-F238E27FC236}">
                <a16:creationId xmlns:a16="http://schemas.microsoft.com/office/drawing/2014/main" id="{C038C994-DC00-C844-899F-D3660EF75B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2278775"/>
            <a:ext cx="5580062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46F2F8C-4C33-47BC-7977-F025A7A8243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5939" y="3866902"/>
            <a:ext cx="5580062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err="1"/>
              <a:t>Ondertitel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29865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8179735B-DFCA-D124-198E-05FA8E2CF2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537CA77-3745-5EBE-585A-902AE689E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938" y="512763"/>
            <a:ext cx="1274400" cy="508682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44843D0-76E4-9010-69F1-880E1461706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757DEAAA-9169-43F6-98EA-FAEFD7E6398F}" type="datetime4">
              <a:rPr lang="nl-NL" smtClean="0"/>
              <a:t>24 oktober 2024</a:t>
            </a:fld>
            <a:endParaRPr lang="en-BE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B642950-FFB1-F46B-DDCF-2611D940D14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12507B5-06FF-0037-2375-2D5C7C9545C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865DC67D-5DCD-A9DD-7F5C-743F9CFD724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0"/>
            <a:ext cx="6096001" cy="4391823"/>
          </a:xfrm>
          <a:custGeom>
            <a:avLst/>
            <a:gdLst>
              <a:gd name="connsiteX0" fmla="*/ 143693 w 7734301"/>
              <a:gd name="connsiteY0" fmla="*/ 0 h 5572125"/>
              <a:gd name="connsiteX1" fmla="*/ 7734301 w 7734301"/>
              <a:gd name="connsiteY1" fmla="*/ 0 h 5572125"/>
              <a:gd name="connsiteX2" fmla="*/ 7734301 w 7734301"/>
              <a:gd name="connsiteY2" fmla="*/ 4113568 h 5572125"/>
              <a:gd name="connsiteX3" fmla="*/ 7592641 w 7734301"/>
              <a:gd name="connsiteY3" fmla="*/ 4269434 h 5572125"/>
              <a:gd name="connsiteX4" fmla="*/ 4447666 w 7734301"/>
              <a:gd name="connsiteY4" fmla="*/ 5572125 h 5572125"/>
              <a:gd name="connsiteX5" fmla="*/ 0 w 7734301"/>
              <a:gd name="connsiteY5" fmla="*/ 1124459 h 5572125"/>
              <a:gd name="connsiteX6" fmla="*/ 140025 w 7734301"/>
              <a:gd name="connsiteY6" fmla="*/ 12918 h 557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34301" h="5572125">
                <a:moveTo>
                  <a:pt x="143693" y="0"/>
                </a:moveTo>
                <a:lnTo>
                  <a:pt x="7734301" y="0"/>
                </a:lnTo>
                <a:lnTo>
                  <a:pt x="7734301" y="4113568"/>
                </a:lnTo>
                <a:lnTo>
                  <a:pt x="7592641" y="4269434"/>
                </a:lnTo>
                <a:cubicBezTo>
                  <a:pt x="6787772" y="5074303"/>
                  <a:pt x="5675855" y="5572125"/>
                  <a:pt x="4447666" y="5572125"/>
                </a:cubicBezTo>
                <a:cubicBezTo>
                  <a:pt x="1991288" y="5572125"/>
                  <a:pt x="0" y="3580837"/>
                  <a:pt x="0" y="1124459"/>
                </a:cubicBezTo>
                <a:cubicBezTo>
                  <a:pt x="0" y="740650"/>
                  <a:pt x="48616" y="368196"/>
                  <a:pt x="140025" y="12918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/>
              <a:t>Afbeelding (optioneel)</a:t>
            </a:r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C7D1E8C1-13EB-D4BB-EFD2-7B7A3C2A77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40" y="2949667"/>
            <a:ext cx="5580062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D4C4E4-7DE4-06A2-244F-5CC6B54E285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5939" y="4537794"/>
            <a:ext cx="8640761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err="1"/>
              <a:t>Ondertitel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989170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F481C1C3-3BCD-6737-872A-E43678CDBB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7427776" y="1604866"/>
            <a:ext cx="5842800" cy="3685648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58A2B2E9-7A2E-EA50-CBBE-56D4A955C0C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16400" y="623490"/>
            <a:ext cx="2159683" cy="56484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FE1C7CCF-738D-5AA5-7E62-F47408B1E1C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29600" y="624480"/>
            <a:ext cx="2149200" cy="5646421"/>
          </a:xfrm>
          <a:prstGeom prst="rect">
            <a:avLst/>
          </a:prstGeom>
        </p:spPr>
      </p:pic>
      <p:sp>
        <p:nvSpPr>
          <p:cNvPr id="4" name="Picture Placeholder 19">
            <a:extLst>
              <a:ext uri="{FF2B5EF4-FFF2-40B4-BE49-F238E27FC236}">
                <a16:creationId xmlns:a16="http://schemas.microsoft.com/office/drawing/2014/main" id="{D02E6F61-F748-5159-AF09-4CFA7D0DC12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500278" y="526290"/>
            <a:ext cx="3691722" cy="5842800"/>
          </a:xfrm>
          <a:custGeom>
            <a:avLst/>
            <a:gdLst>
              <a:gd name="connsiteX0" fmla="*/ 2921400 w 3691722"/>
              <a:gd name="connsiteY0" fmla="*/ 0 h 5842800"/>
              <a:gd name="connsiteX1" fmla="*/ 3691722 w 3691722"/>
              <a:gd name="connsiteY1" fmla="*/ 102859 h 5842800"/>
              <a:gd name="connsiteX2" fmla="*/ 3691722 w 3691722"/>
              <a:gd name="connsiteY2" fmla="*/ 5739941 h 5842800"/>
              <a:gd name="connsiteX3" fmla="*/ 2921400 w 3691722"/>
              <a:gd name="connsiteY3" fmla="*/ 5842800 h 5842800"/>
              <a:gd name="connsiteX4" fmla="*/ 0 w 3691722"/>
              <a:gd name="connsiteY4" fmla="*/ 2921400 h 5842800"/>
              <a:gd name="connsiteX5" fmla="*/ 2921400 w 3691722"/>
              <a:gd name="connsiteY5" fmla="*/ 0 h 58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1722" h="5842800">
                <a:moveTo>
                  <a:pt x="2921400" y="0"/>
                </a:moveTo>
                <a:cubicBezTo>
                  <a:pt x="3188061" y="0"/>
                  <a:pt x="3446286" y="35933"/>
                  <a:pt x="3691722" y="102859"/>
                </a:cubicBezTo>
                <a:lnTo>
                  <a:pt x="3691722" y="5739941"/>
                </a:lnTo>
                <a:cubicBezTo>
                  <a:pt x="3446286" y="5806867"/>
                  <a:pt x="3188061" y="5842800"/>
                  <a:pt x="2921400" y="5842800"/>
                </a:cubicBezTo>
                <a:cubicBezTo>
                  <a:pt x="1307949" y="5842800"/>
                  <a:pt x="0" y="4534839"/>
                  <a:pt x="0" y="2921400"/>
                </a:cubicBezTo>
                <a:cubicBezTo>
                  <a:pt x="0" y="1307962"/>
                  <a:pt x="1307949" y="0"/>
                  <a:pt x="292140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/>
              <a:t>Afbeelding (optioneel)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2F66F28C-0BB1-7E17-4535-D4951B0E6AB9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5938" y="512763"/>
            <a:ext cx="1274400" cy="508682"/>
          </a:xfrm>
          <a:prstGeom prst="rect">
            <a:avLst/>
          </a:prstGeom>
        </p:spPr>
      </p:pic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D82991B6-7382-652D-2186-F1AA7166BFA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C268CB-3DBD-4B05-A9BD-9D7E54202419}" type="datetime4">
              <a:rPr lang="nl-NL" smtClean="0"/>
              <a:t>24 oktober 2024</a:t>
            </a:fld>
            <a:endParaRPr lang="en-BE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9C94B95-E1F5-FF60-C6FA-7B71C80ACA9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A687276-EBCF-B898-2F58-E5EBA9B03E6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7B6CB02A-6C06-3A91-9D99-A43E43406A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2029393"/>
            <a:ext cx="7446325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C11A279-6B85-9340-070F-DD7F56D77ED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5938" y="3617520"/>
            <a:ext cx="7446325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err="1"/>
              <a:t>Ondertitel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06527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90D358D4-E33B-1EC4-3BC2-A9185D93C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4A0F71F-AA82-490F-2299-6199D83A747C}"/>
              </a:ext>
            </a:extLst>
          </p:cNvPr>
          <p:cNvSpPr/>
          <p:nvPr userDrawn="1"/>
        </p:nvSpPr>
        <p:spPr>
          <a:xfrm>
            <a:off x="0" y="0"/>
            <a:ext cx="12180559" cy="25478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7FCBFD9-CA1F-2F98-39D5-9E610BEA15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910979 w 12192000"/>
              <a:gd name="connsiteY0" fmla="*/ 919656 h 6858000"/>
              <a:gd name="connsiteX1" fmla="*/ 1068878 w 12192000"/>
              <a:gd name="connsiteY1" fmla="*/ 1021359 h 6858000"/>
              <a:gd name="connsiteX2" fmla="*/ 1226778 w 12192000"/>
              <a:gd name="connsiteY2" fmla="*/ 919656 h 6858000"/>
              <a:gd name="connsiteX3" fmla="*/ 1334123 w 12192000"/>
              <a:gd name="connsiteY3" fmla="*/ 742743 h 6858000"/>
              <a:gd name="connsiteX4" fmla="*/ 1419360 w 12192000"/>
              <a:gd name="connsiteY4" fmla="*/ 742743 h 6858000"/>
              <a:gd name="connsiteX5" fmla="*/ 1469558 w 12192000"/>
              <a:gd name="connsiteY5" fmla="*/ 792941 h 6858000"/>
              <a:gd name="connsiteX6" fmla="*/ 1419360 w 12192000"/>
              <a:gd name="connsiteY6" fmla="*/ 843138 h 6858000"/>
              <a:gd name="connsiteX7" fmla="*/ 1334123 w 12192000"/>
              <a:gd name="connsiteY7" fmla="*/ 843138 h 6858000"/>
              <a:gd name="connsiteX8" fmla="*/ 1639127 w 12192000"/>
              <a:gd name="connsiteY8" fmla="*/ 679099 h 6858000"/>
              <a:gd name="connsiteX9" fmla="*/ 1555658 w 12192000"/>
              <a:gd name="connsiteY9" fmla="*/ 762569 h 6858000"/>
              <a:gd name="connsiteX10" fmla="*/ 1555658 w 12192000"/>
              <a:gd name="connsiteY10" fmla="*/ 933425 h 6858000"/>
              <a:gd name="connsiteX11" fmla="*/ 1639127 w 12192000"/>
              <a:gd name="connsiteY11" fmla="*/ 1016894 h 6858000"/>
              <a:gd name="connsiteX12" fmla="*/ 1786901 w 12192000"/>
              <a:gd name="connsiteY12" fmla="*/ 1016894 h 6858000"/>
              <a:gd name="connsiteX13" fmla="*/ 1790281 w 12192000"/>
              <a:gd name="connsiteY13" fmla="*/ 1013516 h 6858000"/>
              <a:gd name="connsiteX14" fmla="*/ 1790281 w 12192000"/>
              <a:gd name="connsiteY14" fmla="*/ 956629 h 6858000"/>
              <a:gd name="connsiteX15" fmla="*/ 1786901 w 12192000"/>
              <a:gd name="connsiteY15" fmla="*/ 953251 h 6858000"/>
              <a:gd name="connsiteX16" fmla="*/ 1639127 w 12192000"/>
              <a:gd name="connsiteY16" fmla="*/ 953251 h 6858000"/>
              <a:gd name="connsiteX17" fmla="*/ 1623216 w 12192000"/>
              <a:gd name="connsiteY17" fmla="*/ 937340 h 6858000"/>
              <a:gd name="connsiteX18" fmla="*/ 1623216 w 12192000"/>
              <a:gd name="connsiteY18" fmla="*/ 878840 h 6858000"/>
              <a:gd name="connsiteX19" fmla="*/ 1770990 w 12192000"/>
              <a:gd name="connsiteY19" fmla="*/ 878840 h 6858000"/>
              <a:gd name="connsiteX20" fmla="*/ 1774369 w 12192000"/>
              <a:gd name="connsiteY20" fmla="*/ 875462 h 6858000"/>
              <a:gd name="connsiteX21" fmla="*/ 1774369 w 12192000"/>
              <a:gd name="connsiteY21" fmla="*/ 818574 h 6858000"/>
              <a:gd name="connsiteX22" fmla="*/ 1770990 w 12192000"/>
              <a:gd name="connsiteY22" fmla="*/ 815197 h 6858000"/>
              <a:gd name="connsiteX23" fmla="*/ 1623216 w 12192000"/>
              <a:gd name="connsiteY23" fmla="*/ 815197 h 6858000"/>
              <a:gd name="connsiteX24" fmla="*/ 1623216 w 12192000"/>
              <a:gd name="connsiteY24" fmla="*/ 758654 h 6858000"/>
              <a:gd name="connsiteX25" fmla="*/ 1639127 w 12192000"/>
              <a:gd name="connsiteY25" fmla="*/ 742743 h 6858000"/>
              <a:gd name="connsiteX26" fmla="*/ 1786901 w 12192000"/>
              <a:gd name="connsiteY26" fmla="*/ 742743 h 6858000"/>
              <a:gd name="connsiteX27" fmla="*/ 1790281 w 12192000"/>
              <a:gd name="connsiteY27" fmla="*/ 739366 h 6858000"/>
              <a:gd name="connsiteX28" fmla="*/ 1790281 w 12192000"/>
              <a:gd name="connsiteY28" fmla="*/ 682477 h 6858000"/>
              <a:gd name="connsiteX29" fmla="*/ 1786901 w 12192000"/>
              <a:gd name="connsiteY29" fmla="*/ 679099 h 6858000"/>
              <a:gd name="connsiteX30" fmla="*/ 1269942 w 12192000"/>
              <a:gd name="connsiteY30" fmla="*/ 679099 h 6858000"/>
              <a:gd name="connsiteX31" fmla="*/ 1266565 w 12192000"/>
              <a:gd name="connsiteY31" fmla="*/ 682478 h 6858000"/>
              <a:gd name="connsiteX32" fmla="*/ 1266565 w 12192000"/>
              <a:gd name="connsiteY32" fmla="*/ 1013516 h 6858000"/>
              <a:gd name="connsiteX33" fmla="*/ 1269942 w 12192000"/>
              <a:gd name="connsiteY33" fmla="*/ 1016894 h 6858000"/>
              <a:gd name="connsiteX34" fmla="*/ 1330745 w 12192000"/>
              <a:gd name="connsiteY34" fmla="*/ 1016894 h 6858000"/>
              <a:gd name="connsiteX35" fmla="*/ 1334123 w 12192000"/>
              <a:gd name="connsiteY35" fmla="*/ 1013516 h 6858000"/>
              <a:gd name="connsiteX36" fmla="*/ 1334123 w 12192000"/>
              <a:gd name="connsiteY36" fmla="*/ 906781 h 6858000"/>
              <a:gd name="connsiteX37" fmla="*/ 1400228 w 12192000"/>
              <a:gd name="connsiteY37" fmla="*/ 907083 h 6858000"/>
              <a:gd name="connsiteX38" fmla="*/ 1467002 w 12192000"/>
              <a:gd name="connsiteY38" fmla="*/ 1014503 h 6858000"/>
              <a:gd name="connsiteX39" fmla="*/ 1471307 w 12192000"/>
              <a:gd name="connsiteY39" fmla="*/ 1016894 h 6858000"/>
              <a:gd name="connsiteX40" fmla="*/ 1535992 w 12192000"/>
              <a:gd name="connsiteY40" fmla="*/ 1016894 h 6858000"/>
              <a:gd name="connsiteX41" fmla="*/ 1538861 w 12192000"/>
              <a:gd name="connsiteY41" fmla="*/ 1011733 h 6858000"/>
              <a:gd name="connsiteX42" fmla="*/ 1467097 w 12192000"/>
              <a:gd name="connsiteY42" fmla="*/ 896288 h 6858000"/>
              <a:gd name="connsiteX43" fmla="*/ 1533190 w 12192000"/>
              <a:gd name="connsiteY43" fmla="*/ 791395 h 6858000"/>
              <a:gd name="connsiteX44" fmla="*/ 1417002 w 12192000"/>
              <a:gd name="connsiteY44" fmla="*/ 679099 h 6858000"/>
              <a:gd name="connsiteX45" fmla="*/ 519316 w 12192000"/>
              <a:gd name="connsiteY45" fmla="*/ 679099 h 6858000"/>
              <a:gd name="connsiteX46" fmla="*/ 515938 w 12192000"/>
              <a:gd name="connsiteY46" fmla="*/ 682478 h 6858000"/>
              <a:gd name="connsiteX47" fmla="*/ 515938 w 12192000"/>
              <a:gd name="connsiteY47" fmla="*/ 1013516 h 6858000"/>
              <a:gd name="connsiteX48" fmla="*/ 519316 w 12192000"/>
              <a:gd name="connsiteY48" fmla="*/ 1016894 h 6858000"/>
              <a:gd name="connsiteX49" fmla="*/ 580119 w 12192000"/>
              <a:gd name="connsiteY49" fmla="*/ 1016894 h 6858000"/>
              <a:gd name="connsiteX50" fmla="*/ 583496 w 12192000"/>
              <a:gd name="connsiteY50" fmla="*/ 1013516 h 6858000"/>
              <a:gd name="connsiteX51" fmla="*/ 583496 w 12192000"/>
              <a:gd name="connsiteY51" fmla="*/ 784845 h 6858000"/>
              <a:gd name="connsiteX52" fmla="*/ 674227 w 12192000"/>
              <a:gd name="connsiteY52" fmla="*/ 960597 h 6858000"/>
              <a:gd name="connsiteX53" fmla="*/ 712413 w 12192000"/>
              <a:gd name="connsiteY53" fmla="*/ 960597 h 6858000"/>
              <a:gd name="connsiteX54" fmla="*/ 803634 w 12192000"/>
              <a:gd name="connsiteY54" fmla="*/ 784845 h 6858000"/>
              <a:gd name="connsiteX55" fmla="*/ 803634 w 12192000"/>
              <a:gd name="connsiteY55" fmla="*/ 1013516 h 6858000"/>
              <a:gd name="connsiteX56" fmla="*/ 807012 w 12192000"/>
              <a:gd name="connsiteY56" fmla="*/ 1016894 h 6858000"/>
              <a:gd name="connsiteX57" fmla="*/ 867814 w 12192000"/>
              <a:gd name="connsiteY57" fmla="*/ 1016894 h 6858000"/>
              <a:gd name="connsiteX58" fmla="*/ 871192 w 12192000"/>
              <a:gd name="connsiteY58" fmla="*/ 1013516 h 6858000"/>
              <a:gd name="connsiteX59" fmla="*/ 871192 w 12192000"/>
              <a:gd name="connsiteY59" fmla="*/ 682478 h 6858000"/>
              <a:gd name="connsiteX60" fmla="*/ 867814 w 12192000"/>
              <a:gd name="connsiteY60" fmla="*/ 679099 h 6858000"/>
              <a:gd name="connsiteX61" fmla="*/ 791052 w 12192000"/>
              <a:gd name="connsiteY61" fmla="*/ 679099 h 6858000"/>
              <a:gd name="connsiteX62" fmla="*/ 786551 w 12192000"/>
              <a:gd name="connsiteY62" fmla="*/ 681839 h 6858000"/>
              <a:gd name="connsiteX63" fmla="*/ 693810 w 12192000"/>
              <a:gd name="connsiteY63" fmla="*/ 861154 h 6858000"/>
              <a:gd name="connsiteX64" fmla="*/ 601556 w 12192000"/>
              <a:gd name="connsiteY64" fmla="*/ 681848 h 6858000"/>
              <a:gd name="connsiteX65" fmla="*/ 597051 w 12192000"/>
              <a:gd name="connsiteY65" fmla="*/ 679099 h 6858000"/>
              <a:gd name="connsiteX66" fmla="*/ 1068878 w 12192000"/>
              <a:gd name="connsiteY66" fmla="*/ 674636 h 6858000"/>
              <a:gd name="connsiteX67" fmla="*/ 895517 w 12192000"/>
              <a:gd name="connsiteY67" fmla="*/ 847997 h 6858000"/>
              <a:gd name="connsiteX68" fmla="*/ 897163 w 12192000"/>
              <a:gd name="connsiteY68" fmla="*/ 871884 h 6858000"/>
              <a:gd name="connsiteX69" fmla="*/ 961920 w 12192000"/>
              <a:gd name="connsiteY69" fmla="*/ 871884 h 6858000"/>
              <a:gd name="connsiteX70" fmla="*/ 959280 w 12192000"/>
              <a:gd name="connsiteY70" fmla="*/ 847997 h 6858000"/>
              <a:gd name="connsiteX71" fmla="*/ 1068878 w 12192000"/>
              <a:gd name="connsiteY71" fmla="*/ 738397 h 6858000"/>
              <a:gd name="connsiteX72" fmla="*/ 1178479 w 12192000"/>
              <a:gd name="connsiteY72" fmla="*/ 847997 h 6858000"/>
              <a:gd name="connsiteX73" fmla="*/ 1175836 w 12192000"/>
              <a:gd name="connsiteY73" fmla="*/ 871884 h 6858000"/>
              <a:gd name="connsiteX74" fmla="*/ 1240594 w 12192000"/>
              <a:gd name="connsiteY74" fmla="*/ 871884 h 6858000"/>
              <a:gd name="connsiteX75" fmla="*/ 1242240 w 12192000"/>
              <a:gd name="connsiteY75" fmla="*/ 847997 h 6858000"/>
              <a:gd name="connsiteX76" fmla="*/ 1068878 w 12192000"/>
              <a:gd name="connsiteY76" fmla="*/ 674636 h 6858000"/>
              <a:gd name="connsiteX77" fmla="*/ 1075294 w 12192000"/>
              <a:gd name="connsiteY77" fmla="*/ 544446 h 6858000"/>
              <a:gd name="connsiteX78" fmla="*/ 1090876 w 12192000"/>
              <a:gd name="connsiteY78" fmla="*/ 588594 h 6858000"/>
              <a:gd name="connsiteX79" fmla="*/ 1059711 w 12192000"/>
              <a:gd name="connsiteY79" fmla="*/ 588594 h 6858000"/>
              <a:gd name="connsiteX80" fmla="*/ 799860 w 12192000"/>
              <a:gd name="connsiteY80" fmla="*/ 538560 h 6858000"/>
              <a:gd name="connsiteX81" fmla="*/ 835525 w 12192000"/>
              <a:gd name="connsiteY81" fmla="*/ 574571 h 6858000"/>
              <a:gd name="connsiteX82" fmla="*/ 799860 w 12192000"/>
              <a:gd name="connsiteY82" fmla="*/ 610583 h 6858000"/>
              <a:gd name="connsiteX83" fmla="*/ 764194 w 12192000"/>
              <a:gd name="connsiteY83" fmla="*/ 574571 h 6858000"/>
              <a:gd name="connsiteX84" fmla="*/ 799860 w 12192000"/>
              <a:gd name="connsiteY84" fmla="*/ 538560 h 6858000"/>
              <a:gd name="connsiteX85" fmla="*/ 1061464 w 12192000"/>
              <a:gd name="connsiteY85" fmla="*/ 514840 h 6858000"/>
              <a:gd name="connsiteX86" fmla="*/ 1059097 w 12192000"/>
              <a:gd name="connsiteY86" fmla="*/ 516480 h 6858000"/>
              <a:gd name="connsiteX87" fmla="*/ 1015512 w 12192000"/>
              <a:gd name="connsiteY87" fmla="*/ 632593 h 6858000"/>
              <a:gd name="connsiteX88" fmla="*/ 1016695 w 12192000"/>
              <a:gd name="connsiteY88" fmla="*/ 634302 h 6858000"/>
              <a:gd name="connsiteX89" fmla="*/ 1041825 w 12192000"/>
              <a:gd name="connsiteY89" fmla="*/ 634302 h 6858000"/>
              <a:gd name="connsiteX90" fmla="*/ 1044208 w 12192000"/>
              <a:gd name="connsiteY90" fmla="*/ 632620 h 6858000"/>
              <a:gd name="connsiteX91" fmla="*/ 1051055 w 12192000"/>
              <a:gd name="connsiteY91" fmla="*/ 613353 h 6858000"/>
              <a:gd name="connsiteX92" fmla="*/ 1099532 w 12192000"/>
              <a:gd name="connsiteY92" fmla="*/ 613353 h 6858000"/>
              <a:gd name="connsiteX93" fmla="*/ 1106379 w 12192000"/>
              <a:gd name="connsiteY93" fmla="*/ 632620 h 6858000"/>
              <a:gd name="connsiteX94" fmla="*/ 1108762 w 12192000"/>
              <a:gd name="connsiteY94" fmla="*/ 634302 h 6858000"/>
              <a:gd name="connsiteX95" fmla="*/ 1134583 w 12192000"/>
              <a:gd name="connsiteY95" fmla="*/ 634302 h 6858000"/>
              <a:gd name="connsiteX96" fmla="*/ 1135766 w 12192000"/>
              <a:gd name="connsiteY96" fmla="*/ 632592 h 6858000"/>
              <a:gd name="connsiteX97" fmla="*/ 1092012 w 12192000"/>
              <a:gd name="connsiteY97" fmla="*/ 516477 h 6858000"/>
              <a:gd name="connsiteX98" fmla="*/ 1089646 w 12192000"/>
              <a:gd name="connsiteY98" fmla="*/ 514840 h 6858000"/>
              <a:gd name="connsiteX99" fmla="*/ 877639 w 12192000"/>
              <a:gd name="connsiteY99" fmla="*/ 514840 h 6858000"/>
              <a:gd name="connsiteX100" fmla="*/ 876376 w 12192000"/>
              <a:gd name="connsiteY100" fmla="*/ 516104 h 6858000"/>
              <a:gd name="connsiteX101" fmla="*/ 876376 w 12192000"/>
              <a:gd name="connsiteY101" fmla="*/ 633038 h 6858000"/>
              <a:gd name="connsiteX102" fmla="*/ 877639 w 12192000"/>
              <a:gd name="connsiteY102" fmla="*/ 634302 h 6858000"/>
              <a:gd name="connsiteX103" fmla="*/ 901946 w 12192000"/>
              <a:gd name="connsiteY103" fmla="*/ 634302 h 6858000"/>
              <a:gd name="connsiteX104" fmla="*/ 903210 w 12192000"/>
              <a:gd name="connsiteY104" fmla="*/ 633038 h 6858000"/>
              <a:gd name="connsiteX105" fmla="*/ 903210 w 12192000"/>
              <a:gd name="connsiteY105" fmla="*/ 557604 h 6858000"/>
              <a:gd name="connsiteX106" fmla="*/ 933335 w 12192000"/>
              <a:gd name="connsiteY106" fmla="*/ 614218 h 6858000"/>
              <a:gd name="connsiteX107" fmla="*/ 948571 w 12192000"/>
              <a:gd name="connsiteY107" fmla="*/ 614218 h 6858000"/>
              <a:gd name="connsiteX108" fmla="*/ 978696 w 12192000"/>
              <a:gd name="connsiteY108" fmla="*/ 557604 h 6858000"/>
              <a:gd name="connsiteX109" fmla="*/ 978696 w 12192000"/>
              <a:gd name="connsiteY109" fmla="*/ 633038 h 6858000"/>
              <a:gd name="connsiteX110" fmla="*/ 979960 w 12192000"/>
              <a:gd name="connsiteY110" fmla="*/ 634302 h 6858000"/>
              <a:gd name="connsiteX111" fmla="*/ 1004267 w 12192000"/>
              <a:gd name="connsiteY111" fmla="*/ 634302 h 6858000"/>
              <a:gd name="connsiteX112" fmla="*/ 1005532 w 12192000"/>
              <a:gd name="connsiteY112" fmla="*/ 633038 h 6858000"/>
              <a:gd name="connsiteX113" fmla="*/ 1005532 w 12192000"/>
              <a:gd name="connsiteY113" fmla="*/ 516104 h 6858000"/>
              <a:gd name="connsiteX114" fmla="*/ 1004267 w 12192000"/>
              <a:gd name="connsiteY114" fmla="*/ 514840 h 6858000"/>
              <a:gd name="connsiteX115" fmla="*/ 974321 w 12192000"/>
              <a:gd name="connsiteY115" fmla="*/ 514840 h 6858000"/>
              <a:gd name="connsiteX116" fmla="*/ 972094 w 12192000"/>
              <a:gd name="connsiteY116" fmla="*/ 516173 h 6858000"/>
              <a:gd name="connsiteX117" fmla="*/ 941126 w 12192000"/>
              <a:gd name="connsiteY117" fmla="*/ 573878 h 6858000"/>
              <a:gd name="connsiteX118" fmla="*/ 910330 w 12192000"/>
              <a:gd name="connsiteY118" fmla="*/ 516178 h 6858000"/>
              <a:gd name="connsiteX119" fmla="*/ 908101 w 12192000"/>
              <a:gd name="connsiteY119" fmla="*/ 514840 h 6858000"/>
              <a:gd name="connsiteX120" fmla="*/ 622806 w 12192000"/>
              <a:gd name="connsiteY120" fmla="*/ 514840 h 6858000"/>
              <a:gd name="connsiteX121" fmla="*/ 621542 w 12192000"/>
              <a:gd name="connsiteY121" fmla="*/ 516104 h 6858000"/>
              <a:gd name="connsiteX122" fmla="*/ 621542 w 12192000"/>
              <a:gd name="connsiteY122" fmla="*/ 633038 h 6858000"/>
              <a:gd name="connsiteX123" fmla="*/ 622806 w 12192000"/>
              <a:gd name="connsiteY123" fmla="*/ 634302 h 6858000"/>
              <a:gd name="connsiteX124" fmla="*/ 647113 w 12192000"/>
              <a:gd name="connsiteY124" fmla="*/ 634302 h 6858000"/>
              <a:gd name="connsiteX125" fmla="*/ 648377 w 12192000"/>
              <a:gd name="connsiteY125" fmla="*/ 633038 h 6858000"/>
              <a:gd name="connsiteX126" fmla="*/ 648377 w 12192000"/>
              <a:gd name="connsiteY126" fmla="*/ 586863 h 6858000"/>
              <a:gd name="connsiteX127" fmla="*/ 696335 w 12192000"/>
              <a:gd name="connsiteY127" fmla="*/ 586863 h 6858000"/>
              <a:gd name="connsiteX128" fmla="*/ 696335 w 12192000"/>
              <a:gd name="connsiteY128" fmla="*/ 633038 h 6858000"/>
              <a:gd name="connsiteX129" fmla="*/ 697598 w 12192000"/>
              <a:gd name="connsiteY129" fmla="*/ 634302 h 6858000"/>
              <a:gd name="connsiteX130" fmla="*/ 721905 w 12192000"/>
              <a:gd name="connsiteY130" fmla="*/ 634302 h 6858000"/>
              <a:gd name="connsiteX131" fmla="*/ 723171 w 12192000"/>
              <a:gd name="connsiteY131" fmla="*/ 633038 h 6858000"/>
              <a:gd name="connsiteX132" fmla="*/ 723171 w 12192000"/>
              <a:gd name="connsiteY132" fmla="*/ 516104 h 6858000"/>
              <a:gd name="connsiteX133" fmla="*/ 721905 w 12192000"/>
              <a:gd name="connsiteY133" fmla="*/ 514840 h 6858000"/>
              <a:gd name="connsiteX134" fmla="*/ 697598 w 12192000"/>
              <a:gd name="connsiteY134" fmla="*/ 514840 h 6858000"/>
              <a:gd name="connsiteX135" fmla="*/ 696335 w 12192000"/>
              <a:gd name="connsiteY135" fmla="*/ 516104 h 6858000"/>
              <a:gd name="connsiteX136" fmla="*/ 696335 w 12192000"/>
              <a:gd name="connsiteY136" fmla="*/ 561586 h 6858000"/>
              <a:gd name="connsiteX137" fmla="*/ 648377 w 12192000"/>
              <a:gd name="connsiteY137" fmla="*/ 561586 h 6858000"/>
              <a:gd name="connsiteX138" fmla="*/ 648377 w 12192000"/>
              <a:gd name="connsiteY138" fmla="*/ 516104 h 6858000"/>
              <a:gd name="connsiteX139" fmla="*/ 647113 w 12192000"/>
              <a:gd name="connsiteY139" fmla="*/ 514840 h 6858000"/>
              <a:gd name="connsiteX140" fmla="*/ 517202 w 12192000"/>
              <a:gd name="connsiteY140" fmla="*/ 514840 h 6858000"/>
              <a:gd name="connsiteX141" fmla="*/ 515938 w 12192000"/>
              <a:gd name="connsiteY141" fmla="*/ 516104 h 6858000"/>
              <a:gd name="connsiteX142" fmla="*/ 515938 w 12192000"/>
              <a:gd name="connsiteY142" fmla="*/ 538854 h 6858000"/>
              <a:gd name="connsiteX143" fmla="*/ 517202 w 12192000"/>
              <a:gd name="connsiteY143" fmla="*/ 540118 h 6858000"/>
              <a:gd name="connsiteX144" fmla="*/ 549180 w 12192000"/>
              <a:gd name="connsiteY144" fmla="*/ 540118 h 6858000"/>
              <a:gd name="connsiteX145" fmla="*/ 549180 w 12192000"/>
              <a:gd name="connsiteY145" fmla="*/ 633038 h 6858000"/>
              <a:gd name="connsiteX146" fmla="*/ 550444 w 12192000"/>
              <a:gd name="connsiteY146" fmla="*/ 634302 h 6858000"/>
              <a:gd name="connsiteX147" fmla="*/ 574751 w 12192000"/>
              <a:gd name="connsiteY147" fmla="*/ 634302 h 6858000"/>
              <a:gd name="connsiteX148" fmla="*/ 576015 w 12192000"/>
              <a:gd name="connsiteY148" fmla="*/ 633038 h 6858000"/>
              <a:gd name="connsiteX149" fmla="*/ 576015 w 12192000"/>
              <a:gd name="connsiteY149" fmla="*/ 540118 h 6858000"/>
              <a:gd name="connsiteX150" fmla="*/ 607992 w 12192000"/>
              <a:gd name="connsiteY150" fmla="*/ 540118 h 6858000"/>
              <a:gd name="connsiteX151" fmla="*/ 609257 w 12192000"/>
              <a:gd name="connsiteY151" fmla="*/ 538854 h 6858000"/>
              <a:gd name="connsiteX152" fmla="*/ 609257 w 12192000"/>
              <a:gd name="connsiteY152" fmla="*/ 516104 h 6858000"/>
              <a:gd name="connsiteX153" fmla="*/ 607993 w 12192000"/>
              <a:gd name="connsiteY153" fmla="*/ 514840 h 6858000"/>
              <a:gd name="connsiteX154" fmla="*/ 1185521 w 12192000"/>
              <a:gd name="connsiteY154" fmla="*/ 512763 h 6858000"/>
              <a:gd name="connsiteX155" fmla="*/ 1139467 w 12192000"/>
              <a:gd name="connsiteY155" fmla="*/ 548428 h 6858000"/>
              <a:gd name="connsiteX156" fmla="*/ 1181193 w 12192000"/>
              <a:gd name="connsiteY156" fmla="*/ 586517 h 6858000"/>
              <a:gd name="connsiteX157" fmla="*/ 1205257 w 12192000"/>
              <a:gd name="connsiteY157" fmla="*/ 600714 h 6858000"/>
              <a:gd name="connsiteX158" fmla="*/ 1185347 w 12192000"/>
              <a:gd name="connsiteY158" fmla="*/ 612487 h 6858000"/>
              <a:gd name="connsiteX159" fmla="*/ 1149696 w 12192000"/>
              <a:gd name="connsiteY159" fmla="*/ 598202 h 6858000"/>
              <a:gd name="connsiteX160" fmla="*/ 1147843 w 12192000"/>
              <a:gd name="connsiteY160" fmla="*/ 598432 h 6858000"/>
              <a:gd name="connsiteX161" fmla="*/ 1135429 w 12192000"/>
              <a:gd name="connsiteY161" fmla="*/ 616740 h 6858000"/>
              <a:gd name="connsiteX162" fmla="*/ 1135636 w 12192000"/>
              <a:gd name="connsiteY162" fmla="*/ 618428 h 6858000"/>
              <a:gd name="connsiteX163" fmla="*/ 1185521 w 12192000"/>
              <a:gd name="connsiteY163" fmla="*/ 636379 h 6858000"/>
              <a:gd name="connsiteX164" fmla="*/ 1232785 w 12192000"/>
              <a:gd name="connsiteY164" fmla="*/ 599502 h 6858000"/>
              <a:gd name="connsiteX165" fmla="*/ 1188810 w 12192000"/>
              <a:gd name="connsiteY165" fmla="*/ 561066 h 6858000"/>
              <a:gd name="connsiteX166" fmla="*/ 1166996 w 12192000"/>
              <a:gd name="connsiteY166" fmla="*/ 547389 h 6858000"/>
              <a:gd name="connsiteX167" fmla="*/ 1185347 w 12192000"/>
              <a:gd name="connsiteY167" fmla="*/ 536655 h 6858000"/>
              <a:gd name="connsiteX168" fmla="*/ 1214192 w 12192000"/>
              <a:gd name="connsiteY168" fmla="*/ 546909 h 6858000"/>
              <a:gd name="connsiteX169" fmla="*/ 1216082 w 12192000"/>
              <a:gd name="connsiteY169" fmla="*/ 546626 h 6858000"/>
              <a:gd name="connsiteX170" fmla="*/ 1227215 w 12192000"/>
              <a:gd name="connsiteY170" fmla="*/ 528382 h 6858000"/>
              <a:gd name="connsiteX171" fmla="*/ 1227003 w 12192000"/>
              <a:gd name="connsiteY171" fmla="*/ 526766 h 6858000"/>
              <a:gd name="connsiteX172" fmla="*/ 1185521 w 12192000"/>
              <a:gd name="connsiteY172" fmla="*/ 512763 h 6858000"/>
              <a:gd name="connsiteX173" fmla="*/ 799860 w 12192000"/>
              <a:gd name="connsiteY173" fmla="*/ 512763 h 6858000"/>
              <a:gd name="connsiteX174" fmla="*/ 736666 w 12192000"/>
              <a:gd name="connsiteY174" fmla="*/ 574571 h 6858000"/>
              <a:gd name="connsiteX175" fmla="*/ 799860 w 12192000"/>
              <a:gd name="connsiteY175" fmla="*/ 636379 h 6858000"/>
              <a:gd name="connsiteX176" fmla="*/ 863053 w 12192000"/>
              <a:gd name="connsiteY176" fmla="*/ 574571 h 6858000"/>
              <a:gd name="connsiteX177" fmla="*/ 799860 w 12192000"/>
              <a:gd name="connsiteY177" fmla="*/ 512763 h 6858000"/>
              <a:gd name="connsiteX178" fmla="*/ 0 w 12192000"/>
              <a:gd name="connsiteY178" fmla="*/ 0 h 6858000"/>
              <a:gd name="connsiteX179" fmla="*/ 12192000 w 12192000"/>
              <a:gd name="connsiteY179" fmla="*/ 0 h 6858000"/>
              <a:gd name="connsiteX180" fmla="*/ 12192000 w 12192000"/>
              <a:gd name="connsiteY180" fmla="*/ 6858000 h 6858000"/>
              <a:gd name="connsiteX181" fmla="*/ 0 w 12192000"/>
              <a:gd name="connsiteY181" fmla="*/ 6858000 h 6858000"/>
              <a:gd name="connsiteX182" fmla="*/ 0 w 12192000"/>
              <a:gd name="connsiteY182" fmla="*/ 6358170 h 6858000"/>
              <a:gd name="connsiteX183" fmla="*/ 5354778 w 12192000"/>
              <a:gd name="connsiteY183" fmla="*/ 6358170 h 6858000"/>
              <a:gd name="connsiteX184" fmla="*/ 5455957 w 12192000"/>
              <a:gd name="connsiteY184" fmla="*/ 5599507 h 6858000"/>
              <a:gd name="connsiteX185" fmla="*/ 2577373 w 12192000"/>
              <a:gd name="connsiteY185" fmla="*/ 2722417 h 6858000"/>
              <a:gd name="connsiteX186" fmla="*/ 45356 w 12192000"/>
              <a:gd name="connsiteY186" fmla="*/ 4227981 h 6858000"/>
              <a:gd name="connsiteX187" fmla="*/ 0 w 12192000"/>
              <a:gd name="connsiteY187" fmla="*/ 432207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12192000" h="6858000">
                <a:moveTo>
                  <a:pt x="910979" y="919656"/>
                </a:moveTo>
                <a:cubicBezTo>
                  <a:pt x="938246" y="979645"/>
                  <a:pt x="998689" y="1021359"/>
                  <a:pt x="1068878" y="1021359"/>
                </a:cubicBezTo>
                <a:cubicBezTo>
                  <a:pt x="1139067" y="1021359"/>
                  <a:pt x="1199511" y="979645"/>
                  <a:pt x="1226778" y="919656"/>
                </a:cubicBezTo>
                <a:close/>
                <a:moveTo>
                  <a:pt x="1334123" y="742743"/>
                </a:moveTo>
                <a:lnTo>
                  <a:pt x="1419360" y="742743"/>
                </a:lnTo>
                <a:cubicBezTo>
                  <a:pt x="1447082" y="742743"/>
                  <a:pt x="1469558" y="765217"/>
                  <a:pt x="1469558" y="792941"/>
                </a:cubicBezTo>
                <a:cubicBezTo>
                  <a:pt x="1469558" y="820663"/>
                  <a:pt x="1447082" y="843138"/>
                  <a:pt x="1419360" y="843138"/>
                </a:cubicBezTo>
                <a:lnTo>
                  <a:pt x="1334123" y="843138"/>
                </a:lnTo>
                <a:close/>
                <a:moveTo>
                  <a:pt x="1639127" y="679099"/>
                </a:moveTo>
                <a:cubicBezTo>
                  <a:pt x="1593027" y="679099"/>
                  <a:pt x="1555658" y="716469"/>
                  <a:pt x="1555658" y="762569"/>
                </a:cubicBezTo>
                <a:lnTo>
                  <a:pt x="1555658" y="933425"/>
                </a:lnTo>
                <a:cubicBezTo>
                  <a:pt x="1555658" y="979525"/>
                  <a:pt x="1593027" y="1016894"/>
                  <a:pt x="1639127" y="1016894"/>
                </a:cubicBezTo>
                <a:lnTo>
                  <a:pt x="1786901" y="1016894"/>
                </a:lnTo>
                <a:cubicBezTo>
                  <a:pt x="1788767" y="1016894"/>
                  <a:pt x="1790281" y="1015382"/>
                  <a:pt x="1790281" y="1013516"/>
                </a:cubicBezTo>
                <a:lnTo>
                  <a:pt x="1790281" y="956629"/>
                </a:lnTo>
                <a:cubicBezTo>
                  <a:pt x="1790281" y="954763"/>
                  <a:pt x="1788767" y="953251"/>
                  <a:pt x="1786901" y="953251"/>
                </a:cubicBezTo>
                <a:lnTo>
                  <a:pt x="1639127" y="953251"/>
                </a:lnTo>
                <a:cubicBezTo>
                  <a:pt x="1630339" y="953251"/>
                  <a:pt x="1623216" y="946128"/>
                  <a:pt x="1623216" y="937340"/>
                </a:cubicBezTo>
                <a:lnTo>
                  <a:pt x="1623216" y="878840"/>
                </a:lnTo>
                <a:lnTo>
                  <a:pt x="1770990" y="878840"/>
                </a:lnTo>
                <a:cubicBezTo>
                  <a:pt x="1772856" y="878840"/>
                  <a:pt x="1774369" y="877328"/>
                  <a:pt x="1774369" y="875462"/>
                </a:cubicBezTo>
                <a:lnTo>
                  <a:pt x="1774369" y="818574"/>
                </a:lnTo>
                <a:cubicBezTo>
                  <a:pt x="1774369" y="816709"/>
                  <a:pt x="1772856" y="815197"/>
                  <a:pt x="1770990" y="815197"/>
                </a:cubicBezTo>
                <a:lnTo>
                  <a:pt x="1623216" y="815197"/>
                </a:lnTo>
                <a:lnTo>
                  <a:pt x="1623216" y="758654"/>
                </a:lnTo>
                <a:cubicBezTo>
                  <a:pt x="1623216" y="749866"/>
                  <a:pt x="1630339" y="742743"/>
                  <a:pt x="1639127" y="742743"/>
                </a:cubicBezTo>
                <a:lnTo>
                  <a:pt x="1786901" y="742743"/>
                </a:lnTo>
                <a:cubicBezTo>
                  <a:pt x="1788767" y="742743"/>
                  <a:pt x="1790281" y="741230"/>
                  <a:pt x="1790281" y="739366"/>
                </a:cubicBezTo>
                <a:lnTo>
                  <a:pt x="1790281" y="682477"/>
                </a:lnTo>
                <a:cubicBezTo>
                  <a:pt x="1790281" y="680612"/>
                  <a:pt x="1788767" y="679099"/>
                  <a:pt x="1786901" y="679099"/>
                </a:cubicBezTo>
                <a:close/>
                <a:moveTo>
                  <a:pt x="1269942" y="679099"/>
                </a:moveTo>
                <a:cubicBezTo>
                  <a:pt x="1268077" y="679099"/>
                  <a:pt x="1266565" y="680612"/>
                  <a:pt x="1266565" y="682478"/>
                </a:cubicBezTo>
                <a:lnTo>
                  <a:pt x="1266565" y="1013516"/>
                </a:lnTo>
                <a:cubicBezTo>
                  <a:pt x="1266565" y="1015382"/>
                  <a:pt x="1268077" y="1016894"/>
                  <a:pt x="1269942" y="1016894"/>
                </a:cubicBezTo>
                <a:lnTo>
                  <a:pt x="1330745" y="1016894"/>
                </a:lnTo>
                <a:cubicBezTo>
                  <a:pt x="1332611" y="1016894"/>
                  <a:pt x="1334123" y="1015382"/>
                  <a:pt x="1334123" y="1013516"/>
                </a:cubicBezTo>
                <a:lnTo>
                  <a:pt x="1334123" y="906781"/>
                </a:lnTo>
                <a:lnTo>
                  <a:pt x="1400228" y="907083"/>
                </a:lnTo>
                <a:lnTo>
                  <a:pt x="1467002" y="1014503"/>
                </a:lnTo>
                <a:cubicBezTo>
                  <a:pt x="1467927" y="1015990"/>
                  <a:pt x="1469554" y="1016894"/>
                  <a:pt x="1471307" y="1016894"/>
                </a:cubicBezTo>
                <a:lnTo>
                  <a:pt x="1535992" y="1016894"/>
                </a:lnTo>
                <a:cubicBezTo>
                  <a:pt x="1538641" y="1016894"/>
                  <a:pt x="1540259" y="1013984"/>
                  <a:pt x="1538861" y="1011733"/>
                </a:cubicBezTo>
                <a:lnTo>
                  <a:pt x="1467097" y="896288"/>
                </a:lnTo>
                <a:cubicBezTo>
                  <a:pt x="1506555" y="878029"/>
                  <a:pt x="1533808" y="837872"/>
                  <a:pt x="1533190" y="791395"/>
                </a:cubicBezTo>
                <a:cubicBezTo>
                  <a:pt x="1532357" y="728735"/>
                  <a:pt x="1479665" y="679099"/>
                  <a:pt x="1417002" y="679099"/>
                </a:cubicBezTo>
                <a:close/>
                <a:moveTo>
                  <a:pt x="519316" y="679099"/>
                </a:moveTo>
                <a:cubicBezTo>
                  <a:pt x="517450" y="679099"/>
                  <a:pt x="515938" y="680612"/>
                  <a:pt x="515938" y="682478"/>
                </a:cubicBezTo>
                <a:lnTo>
                  <a:pt x="515938" y="1013516"/>
                </a:lnTo>
                <a:cubicBezTo>
                  <a:pt x="515938" y="1015382"/>
                  <a:pt x="517450" y="1016894"/>
                  <a:pt x="519316" y="1016894"/>
                </a:cubicBezTo>
                <a:lnTo>
                  <a:pt x="580119" y="1016894"/>
                </a:lnTo>
                <a:cubicBezTo>
                  <a:pt x="581984" y="1016894"/>
                  <a:pt x="583496" y="1015382"/>
                  <a:pt x="583496" y="1013516"/>
                </a:cubicBezTo>
                <a:lnTo>
                  <a:pt x="583496" y="784845"/>
                </a:lnTo>
                <a:lnTo>
                  <a:pt x="674227" y="960597"/>
                </a:lnTo>
                <a:lnTo>
                  <a:pt x="712413" y="960597"/>
                </a:lnTo>
                <a:lnTo>
                  <a:pt x="803634" y="784845"/>
                </a:lnTo>
                <a:lnTo>
                  <a:pt x="803634" y="1013516"/>
                </a:lnTo>
                <a:cubicBezTo>
                  <a:pt x="803634" y="1015382"/>
                  <a:pt x="805146" y="1016894"/>
                  <a:pt x="807012" y="1016894"/>
                </a:cubicBezTo>
                <a:lnTo>
                  <a:pt x="867814" y="1016894"/>
                </a:lnTo>
                <a:cubicBezTo>
                  <a:pt x="869680" y="1016894"/>
                  <a:pt x="871192" y="1015382"/>
                  <a:pt x="871192" y="1013516"/>
                </a:cubicBezTo>
                <a:lnTo>
                  <a:pt x="871192" y="682478"/>
                </a:lnTo>
                <a:cubicBezTo>
                  <a:pt x="871192" y="680612"/>
                  <a:pt x="869680" y="679099"/>
                  <a:pt x="867814" y="679099"/>
                </a:cubicBezTo>
                <a:lnTo>
                  <a:pt x="791052" y="679099"/>
                </a:lnTo>
                <a:cubicBezTo>
                  <a:pt x="789158" y="679099"/>
                  <a:pt x="787423" y="680156"/>
                  <a:pt x="786551" y="681839"/>
                </a:cubicBezTo>
                <a:lnTo>
                  <a:pt x="693810" y="861154"/>
                </a:lnTo>
                <a:lnTo>
                  <a:pt x="601556" y="681848"/>
                </a:lnTo>
                <a:cubicBezTo>
                  <a:pt x="600688" y="680161"/>
                  <a:pt x="598949" y="679099"/>
                  <a:pt x="597051" y="679099"/>
                </a:cubicBezTo>
                <a:close/>
                <a:moveTo>
                  <a:pt x="1068878" y="674636"/>
                </a:moveTo>
                <a:cubicBezTo>
                  <a:pt x="973135" y="674636"/>
                  <a:pt x="895517" y="752252"/>
                  <a:pt x="895517" y="847997"/>
                </a:cubicBezTo>
                <a:cubicBezTo>
                  <a:pt x="895517" y="856102"/>
                  <a:pt x="896087" y="864074"/>
                  <a:pt x="897163" y="871884"/>
                </a:cubicBezTo>
                <a:lnTo>
                  <a:pt x="961920" y="871884"/>
                </a:lnTo>
                <a:cubicBezTo>
                  <a:pt x="960211" y="864190"/>
                  <a:pt x="959280" y="856204"/>
                  <a:pt x="959280" y="847997"/>
                </a:cubicBezTo>
                <a:cubicBezTo>
                  <a:pt x="959280" y="787467"/>
                  <a:pt x="1008349" y="738397"/>
                  <a:pt x="1068878" y="738397"/>
                </a:cubicBezTo>
                <a:cubicBezTo>
                  <a:pt x="1129410" y="738397"/>
                  <a:pt x="1178479" y="787467"/>
                  <a:pt x="1178479" y="847997"/>
                </a:cubicBezTo>
                <a:cubicBezTo>
                  <a:pt x="1178479" y="856204"/>
                  <a:pt x="1177548" y="864190"/>
                  <a:pt x="1175836" y="871884"/>
                </a:cubicBezTo>
                <a:lnTo>
                  <a:pt x="1240594" y="871884"/>
                </a:lnTo>
                <a:cubicBezTo>
                  <a:pt x="1241670" y="864074"/>
                  <a:pt x="1242240" y="856102"/>
                  <a:pt x="1242240" y="847997"/>
                </a:cubicBezTo>
                <a:cubicBezTo>
                  <a:pt x="1242240" y="752252"/>
                  <a:pt x="1164624" y="674636"/>
                  <a:pt x="1068878" y="674636"/>
                </a:cubicBezTo>
                <a:close/>
                <a:moveTo>
                  <a:pt x="1075294" y="544446"/>
                </a:moveTo>
                <a:lnTo>
                  <a:pt x="1090876" y="588594"/>
                </a:lnTo>
                <a:lnTo>
                  <a:pt x="1059711" y="588594"/>
                </a:lnTo>
                <a:close/>
                <a:moveTo>
                  <a:pt x="799860" y="538560"/>
                </a:moveTo>
                <a:cubicBezTo>
                  <a:pt x="820117" y="538560"/>
                  <a:pt x="835525" y="553968"/>
                  <a:pt x="835525" y="574571"/>
                </a:cubicBezTo>
                <a:cubicBezTo>
                  <a:pt x="835525" y="595174"/>
                  <a:pt x="820115" y="610583"/>
                  <a:pt x="799860" y="610583"/>
                </a:cubicBezTo>
                <a:cubicBezTo>
                  <a:pt x="779602" y="610583"/>
                  <a:pt x="764194" y="595173"/>
                  <a:pt x="764194" y="574571"/>
                </a:cubicBezTo>
                <a:cubicBezTo>
                  <a:pt x="764194" y="553969"/>
                  <a:pt x="779602" y="538560"/>
                  <a:pt x="799860" y="538560"/>
                </a:cubicBezTo>
                <a:close/>
                <a:moveTo>
                  <a:pt x="1061464" y="514840"/>
                </a:moveTo>
                <a:cubicBezTo>
                  <a:pt x="1060409" y="514840"/>
                  <a:pt x="1059467" y="515493"/>
                  <a:pt x="1059097" y="516480"/>
                </a:cubicBezTo>
                <a:lnTo>
                  <a:pt x="1015512" y="632593"/>
                </a:lnTo>
                <a:cubicBezTo>
                  <a:pt x="1015201" y="633420"/>
                  <a:pt x="1015812" y="634302"/>
                  <a:pt x="1016695" y="634302"/>
                </a:cubicBezTo>
                <a:lnTo>
                  <a:pt x="1041825" y="634302"/>
                </a:lnTo>
                <a:cubicBezTo>
                  <a:pt x="1042896" y="634302"/>
                  <a:pt x="1043849" y="633628"/>
                  <a:pt x="1044208" y="632620"/>
                </a:cubicBezTo>
                <a:lnTo>
                  <a:pt x="1051055" y="613353"/>
                </a:lnTo>
                <a:lnTo>
                  <a:pt x="1099532" y="613353"/>
                </a:lnTo>
                <a:lnTo>
                  <a:pt x="1106379" y="632620"/>
                </a:lnTo>
                <a:cubicBezTo>
                  <a:pt x="1106738" y="633628"/>
                  <a:pt x="1107691" y="634302"/>
                  <a:pt x="1108762" y="634302"/>
                </a:cubicBezTo>
                <a:lnTo>
                  <a:pt x="1134583" y="634302"/>
                </a:lnTo>
                <a:cubicBezTo>
                  <a:pt x="1135465" y="634302"/>
                  <a:pt x="1136077" y="633419"/>
                  <a:pt x="1135766" y="632592"/>
                </a:cubicBezTo>
                <a:lnTo>
                  <a:pt x="1092012" y="516477"/>
                </a:lnTo>
                <a:cubicBezTo>
                  <a:pt x="1091641" y="515492"/>
                  <a:pt x="1090698" y="514840"/>
                  <a:pt x="1089646" y="514840"/>
                </a:cubicBezTo>
                <a:close/>
                <a:moveTo>
                  <a:pt x="877639" y="514840"/>
                </a:moveTo>
                <a:cubicBezTo>
                  <a:pt x="876942" y="514840"/>
                  <a:pt x="876376" y="515406"/>
                  <a:pt x="876376" y="516104"/>
                </a:cubicBezTo>
                <a:lnTo>
                  <a:pt x="876376" y="633038"/>
                </a:lnTo>
                <a:cubicBezTo>
                  <a:pt x="876376" y="633736"/>
                  <a:pt x="876942" y="634302"/>
                  <a:pt x="877639" y="634302"/>
                </a:cubicBezTo>
                <a:lnTo>
                  <a:pt x="901946" y="634302"/>
                </a:lnTo>
                <a:cubicBezTo>
                  <a:pt x="902646" y="634302"/>
                  <a:pt x="903210" y="633736"/>
                  <a:pt x="903210" y="633038"/>
                </a:cubicBezTo>
                <a:lnTo>
                  <a:pt x="903210" y="557604"/>
                </a:lnTo>
                <a:lnTo>
                  <a:pt x="933335" y="614218"/>
                </a:lnTo>
                <a:lnTo>
                  <a:pt x="948571" y="614218"/>
                </a:lnTo>
                <a:lnTo>
                  <a:pt x="978696" y="557604"/>
                </a:lnTo>
                <a:lnTo>
                  <a:pt x="978696" y="633038"/>
                </a:lnTo>
                <a:cubicBezTo>
                  <a:pt x="978696" y="633736"/>
                  <a:pt x="979262" y="634302"/>
                  <a:pt x="979960" y="634302"/>
                </a:cubicBezTo>
                <a:lnTo>
                  <a:pt x="1004267" y="634302"/>
                </a:lnTo>
                <a:cubicBezTo>
                  <a:pt x="1004966" y="634302"/>
                  <a:pt x="1005532" y="633736"/>
                  <a:pt x="1005532" y="633038"/>
                </a:cubicBezTo>
                <a:lnTo>
                  <a:pt x="1005532" y="516104"/>
                </a:lnTo>
                <a:cubicBezTo>
                  <a:pt x="1005532" y="515406"/>
                  <a:pt x="1004966" y="514840"/>
                  <a:pt x="1004267" y="514840"/>
                </a:cubicBezTo>
                <a:lnTo>
                  <a:pt x="974321" y="514840"/>
                </a:lnTo>
                <a:cubicBezTo>
                  <a:pt x="973390" y="514840"/>
                  <a:pt x="972534" y="515352"/>
                  <a:pt x="972094" y="516173"/>
                </a:cubicBezTo>
                <a:lnTo>
                  <a:pt x="941126" y="573878"/>
                </a:lnTo>
                <a:lnTo>
                  <a:pt x="910330" y="516178"/>
                </a:lnTo>
                <a:cubicBezTo>
                  <a:pt x="909891" y="515354"/>
                  <a:pt x="909034" y="514840"/>
                  <a:pt x="908101" y="514840"/>
                </a:cubicBezTo>
                <a:close/>
                <a:moveTo>
                  <a:pt x="622806" y="514840"/>
                </a:moveTo>
                <a:cubicBezTo>
                  <a:pt x="622108" y="514840"/>
                  <a:pt x="621542" y="515406"/>
                  <a:pt x="621542" y="516104"/>
                </a:cubicBezTo>
                <a:lnTo>
                  <a:pt x="621542" y="633038"/>
                </a:lnTo>
                <a:cubicBezTo>
                  <a:pt x="621542" y="633736"/>
                  <a:pt x="622108" y="634302"/>
                  <a:pt x="622806" y="634302"/>
                </a:cubicBezTo>
                <a:lnTo>
                  <a:pt x="647113" y="634302"/>
                </a:lnTo>
                <a:cubicBezTo>
                  <a:pt x="647811" y="634302"/>
                  <a:pt x="648377" y="633736"/>
                  <a:pt x="648377" y="633038"/>
                </a:cubicBezTo>
                <a:lnTo>
                  <a:pt x="648377" y="586863"/>
                </a:lnTo>
                <a:lnTo>
                  <a:pt x="696335" y="586863"/>
                </a:lnTo>
                <a:lnTo>
                  <a:pt x="696335" y="633038"/>
                </a:lnTo>
                <a:cubicBezTo>
                  <a:pt x="696335" y="633736"/>
                  <a:pt x="696901" y="634302"/>
                  <a:pt x="697598" y="634302"/>
                </a:cubicBezTo>
                <a:lnTo>
                  <a:pt x="721905" y="634302"/>
                </a:lnTo>
                <a:cubicBezTo>
                  <a:pt x="722605" y="634302"/>
                  <a:pt x="723171" y="633736"/>
                  <a:pt x="723171" y="633038"/>
                </a:cubicBezTo>
                <a:lnTo>
                  <a:pt x="723171" y="516104"/>
                </a:lnTo>
                <a:cubicBezTo>
                  <a:pt x="723171" y="515406"/>
                  <a:pt x="722605" y="514840"/>
                  <a:pt x="721905" y="514840"/>
                </a:cubicBezTo>
                <a:lnTo>
                  <a:pt x="697598" y="514840"/>
                </a:lnTo>
                <a:cubicBezTo>
                  <a:pt x="696901" y="514840"/>
                  <a:pt x="696335" y="515406"/>
                  <a:pt x="696335" y="516104"/>
                </a:cubicBezTo>
                <a:lnTo>
                  <a:pt x="696335" y="561586"/>
                </a:lnTo>
                <a:lnTo>
                  <a:pt x="648377" y="561586"/>
                </a:lnTo>
                <a:lnTo>
                  <a:pt x="648377" y="516104"/>
                </a:lnTo>
                <a:cubicBezTo>
                  <a:pt x="648377" y="515406"/>
                  <a:pt x="647811" y="514840"/>
                  <a:pt x="647113" y="514840"/>
                </a:cubicBezTo>
                <a:close/>
                <a:moveTo>
                  <a:pt x="517202" y="514840"/>
                </a:moveTo>
                <a:cubicBezTo>
                  <a:pt x="516504" y="514840"/>
                  <a:pt x="515938" y="515406"/>
                  <a:pt x="515938" y="516104"/>
                </a:cubicBezTo>
                <a:lnTo>
                  <a:pt x="515938" y="538854"/>
                </a:lnTo>
                <a:cubicBezTo>
                  <a:pt x="515938" y="539552"/>
                  <a:pt x="516504" y="540118"/>
                  <a:pt x="517202" y="540118"/>
                </a:cubicBezTo>
                <a:lnTo>
                  <a:pt x="549180" y="540118"/>
                </a:lnTo>
                <a:lnTo>
                  <a:pt x="549180" y="633038"/>
                </a:lnTo>
                <a:cubicBezTo>
                  <a:pt x="549180" y="633736"/>
                  <a:pt x="549746" y="634302"/>
                  <a:pt x="550444" y="634302"/>
                </a:cubicBezTo>
                <a:lnTo>
                  <a:pt x="574751" y="634302"/>
                </a:lnTo>
                <a:cubicBezTo>
                  <a:pt x="575449" y="634302"/>
                  <a:pt x="576015" y="633736"/>
                  <a:pt x="576015" y="633038"/>
                </a:cubicBezTo>
                <a:lnTo>
                  <a:pt x="576015" y="540118"/>
                </a:lnTo>
                <a:lnTo>
                  <a:pt x="607992" y="540118"/>
                </a:lnTo>
                <a:cubicBezTo>
                  <a:pt x="608691" y="540118"/>
                  <a:pt x="609257" y="539552"/>
                  <a:pt x="609257" y="538854"/>
                </a:cubicBezTo>
                <a:lnTo>
                  <a:pt x="609257" y="516104"/>
                </a:lnTo>
                <a:cubicBezTo>
                  <a:pt x="609257" y="515406"/>
                  <a:pt x="608691" y="514840"/>
                  <a:pt x="607993" y="514840"/>
                </a:cubicBezTo>
                <a:close/>
                <a:moveTo>
                  <a:pt x="1185521" y="512763"/>
                </a:moveTo>
                <a:cubicBezTo>
                  <a:pt x="1157993" y="512763"/>
                  <a:pt x="1139467" y="526959"/>
                  <a:pt x="1139467" y="548428"/>
                </a:cubicBezTo>
                <a:cubicBezTo>
                  <a:pt x="1139467" y="569550"/>
                  <a:pt x="1157299" y="580804"/>
                  <a:pt x="1181193" y="586517"/>
                </a:cubicBezTo>
                <a:cubicBezTo>
                  <a:pt x="1193831" y="589633"/>
                  <a:pt x="1205257" y="592403"/>
                  <a:pt x="1205257" y="600714"/>
                </a:cubicBezTo>
                <a:cubicBezTo>
                  <a:pt x="1205257" y="607813"/>
                  <a:pt x="1196081" y="612487"/>
                  <a:pt x="1185347" y="612487"/>
                </a:cubicBezTo>
                <a:cubicBezTo>
                  <a:pt x="1173158" y="612487"/>
                  <a:pt x="1159359" y="606690"/>
                  <a:pt x="1149696" y="598202"/>
                </a:cubicBezTo>
                <a:cubicBezTo>
                  <a:pt x="1149126" y="597702"/>
                  <a:pt x="1148269" y="597804"/>
                  <a:pt x="1147843" y="598432"/>
                </a:cubicBezTo>
                <a:lnTo>
                  <a:pt x="1135429" y="616740"/>
                </a:lnTo>
                <a:cubicBezTo>
                  <a:pt x="1135068" y="617275"/>
                  <a:pt x="1135149" y="618004"/>
                  <a:pt x="1135636" y="618428"/>
                </a:cubicBezTo>
                <a:cubicBezTo>
                  <a:pt x="1148137" y="629263"/>
                  <a:pt x="1167408" y="636379"/>
                  <a:pt x="1185521" y="636379"/>
                </a:cubicBezTo>
                <a:cubicBezTo>
                  <a:pt x="1212183" y="636379"/>
                  <a:pt x="1232785" y="621490"/>
                  <a:pt x="1232785" y="599502"/>
                </a:cubicBezTo>
                <a:cubicBezTo>
                  <a:pt x="1232785" y="571628"/>
                  <a:pt x="1199371" y="563318"/>
                  <a:pt x="1188810" y="561066"/>
                </a:cubicBezTo>
                <a:cubicBezTo>
                  <a:pt x="1177903" y="558816"/>
                  <a:pt x="1166996" y="555180"/>
                  <a:pt x="1166996" y="547389"/>
                </a:cubicBezTo>
                <a:cubicBezTo>
                  <a:pt x="1166996" y="541156"/>
                  <a:pt x="1174612" y="536655"/>
                  <a:pt x="1185347" y="536655"/>
                </a:cubicBezTo>
                <a:cubicBezTo>
                  <a:pt x="1196022" y="536655"/>
                  <a:pt x="1207164" y="540861"/>
                  <a:pt x="1214192" y="546909"/>
                </a:cubicBezTo>
                <a:cubicBezTo>
                  <a:pt x="1214787" y="547420"/>
                  <a:pt x="1215673" y="547296"/>
                  <a:pt x="1216082" y="546626"/>
                </a:cubicBezTo>
                <a:lnTo>
                  <a:pt x="1227215" y="528382"/>
                </a:lnTo>
                <a:cubicBezTo>
                  <a:pt x="1227533" y="527859"/>
                  <a:pt x="1227456" y="527178"/>
                  <a:pt x="1227003" y="526766"/>
                </a:cubicBezTo>
                <a:cubicBezTo>
                  <a:pt x="1218082" y="518649"/>
                  <a:pt x="1203355" y="512763"/>
                  <a:pt x="1185521" y="512763"/>
                </a:cubicBezTo>
                <a:close/>
                <a:moveTo>
                  <a:pt x="799860" y="512763"/>
                </a:moveTo>
                <a:cubicBezTo>
                  <a:pt x="763847" y="512763"/>
                  <a:pt x="736666" y="539425"/>
                  <a:pt x="736666" y="574571"/>
                </a:cubicBezTo>
                <a:cubicBezTo>
                  <a:pt x="736666" y="609717"/>
                  <a:pt x="763847" y="636379"/>
                  <a:pt x="799860" y="636379"/>
                </a:cubicBezTo>
                <a:cubicBezTo>
                  <a:pt x="835697" y="636379"/>
                  <a:pt x="863053" y="609717"/>
                  <a:pt x="863053" y="574571"/>
                </a:cubicBezTo>
                <a:cubicBezTo>
                  <a:pt x="863053" y="539425"/>
                  <a:pt x="835697" y="512763"/>
                  <a:pt x="799860" y="51276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358170"/>
                </a:lnTo>
                <a:lnTo>
                  <a:pt x="5354778" y="6358170"/>
                </a:lnTo>
                <a:cubicBezTo>
                  <a:pt x="5420407" y="6116818"/>
                  <a:pt x="5455957" y="5861806"/>
                  <a:pt x="5455957" y="5599507"/>
                </a:cubicBezTo>
                <a:cubicBezTo>
                  <a:pt x="5455957" y="4010231"/>
                  <a:pt x="4167066" y="2722417"/>
                  <a:pt x="2577373" y="2722417"/>
                </a:cubicBezTo>
                <a:cubicBezTo>
                  <a:pt x="1483832" y="2722417"/>
                  <a:pt x="532898" y="3331111"/>
                  <a:pt x="45356" y="4227981"/>
                </a:cubicBezTo>
                <a:lnTo>
                  <a:pt x="0" y="43220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440000" anchor="t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Clr>
                <a:schemeClr val="bg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err="1"/>
              <a:t>Plaats</a:t>
            </a:r>
            <a:r>
              <a:rPr lang="en-GB"/>
              <a:t> </a:t>
            </a:r>
            <a:r>
              <a:rPr lang="en-GB" err="1"/>
              <a:t>eerst</a:t>
            </a:r>
            <a:r>
              <a:rPr lang="en-GB"/>
              <a:t> </a:t>
            </a:r>
            <a:r>
              <a:rPr lang="en-GB" err="1"/>
              <a:t>een</a:t>
            </a:r>
            <a:r>
              <a:rPr lang="en-GB"/>
              <a:t> </a:t>
            </a:r>
            <a:r>
              <a:rPr lang="en-GB" err="1"/>
              <a:t>afbeelding</a:t>
            </a:r>
            <a:r>
              <a:rPr lang="en-GB"/>
              <a:t> </a:t>
            </a:r>
            <a:r>
              <a:rPr lang="en-GB" err="1"/>
              <a:t>voordat</a:t>
            </a:r>
            <a:r>
              <a:rPr lang="en-GB"/>
              <a:t> je de </a:t>
            </a:r>
            <a:r>
              <a:rPr lang="en-GB" err="1"/>
              <a:t>titel</a:t>
            </a:r>
            <a:r>
              <a:rPr lang="en-GB"/>
              <a:t> </a:t>
            </a:r>
            <a:r>
              <a:rPr lang="en-GB" err="1"/>
              <a:t>invult</a:t>
            </a:r>
            <a:r>
              <a:rPr lang="en-GB"/>
              <a:t>.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4398D7-85A0-281A-1B38-7B6FC712C810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99D66D-452D-4E89-A6C1-8980E51EB81D}" type="datetime4">
              <a:rPr lang="nl-NL" smtClean="0"/>
              <a:t>24 oktober 2024</a:t>
            </a:fld>
            <a:endParaRPr lang="en-BE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CF13D48-EF81-B977-EAD2-065D28F89FA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Voettekst</a:t>
            </a:r>
            <a:endParaRPr lang="en-BE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2FBA262-B5EE-1B59-329C-4678FB34050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8" name="Title 20">
            <a:extLst>
              <a:ext uri="{FF2B5EF4-FFF2-40B4-BE49-F238E27FC236}">
                <a16:creationId xmlns:a16="http://schemas.microsoft.com/office/drawing/2014/main" id="{32158DDD-DEB8-DA3A-7F9B-35F4B5907D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4397819"/>
            <a:ext cx="4194959" cy="752514"/>
          </a:xfrm>
        </p:spPr>
        <p:txBody>
          <a:bodyPr wrap="square" lIns="108000" rIns="0" bIns="0" anchor="b">
            <a:sp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/>
              <a:t>Korte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1E8CAF5F-8604-8363-831C-7FDD6CC1A9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7599" y="5162202"/>
            <a:ext cx="4203307" cy="513405"/>
          </a:xfrm>
          <a:prstGeom prst="rect">
            <a:avLst/>
          </a:prstGeom>
        </p:spPr>
        <p:txBody>
          <a:bodyPr wrap="square" lIns="108000" tIns="36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err="1"/>
              <a:t>Ondertitel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391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F1DAEDD1-911A-2B51-32FA-649207F2BB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A08EFC0-135F-2AF7-5FCD-DA748AFBC5E3}"/>
              </a:ext>
            </a:extLst>
          </p:cNvPr>
          <p:cNvSpPr/>
          <p:nvPr userDrawn="1"/>
        </p:nvSpPr>
        <p:spPr>
          <a:xfrm>
            <a:off x="0" y="0"/>
            <a:ext cx="12180559" cy="25478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7FCBFD9-CA1F-2F98-39D5-9E610BEA15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910979 w 12192000"/>
              <a:gd name="connsiteY0" fmla="*/ 919656 h 6858000"/>
              <a:gd name="connsiteX1" fmla="*/ 1068878 w 12192000"/>
              <a:gd name="connsiteY1" fmla="*/ 1021359 h 6858000"/>
              <a:gd name="connsiteX2" fmla="*/ 1226778 w 12192000"/>
              <a:gd name="connsiteY2" fmla="*/ 919656 h 6858000"/>
              <a:gd name="connsiteX3" fmla="*/ 1334123 w 12192000"/>
              <a:gd name="connsiteY3" fmla="*/ 742743 h 6858000"/>
              <a:gd name="connsiteX4" fmla="*/ 1419360 w 12192000"/>
              <a:gd name="connsiteY4" fmla="*/ 742743 h 6858000"/>
              <a:gd name="connsiteX5" fmla="*/ 1469558 w 12192000"/>
              <a:gd name="connsiteY5" fmla="*/ 792941 h 6858000"/>
              <a:gd name="connsiteX6" fmla="*/ 1419360 w 12192000"/>
              <a:gd name="connsiteY6" fmla="*/ 843138 h 6858000"/>
              <a:gd name="connsiteX7" fmla="*/ 1334123 w 12192000"/>
              <a:gd name="connsiteY7" fmla="*/ 843138 h 6858000"/>
              <a:gd name="connsiteX8" fmla="*/ 1639127 w 12192000"/>
              <a:gd name="connsiteY8" fmla="*/ 679099 h 6858000"/>
              <a:gd name="connsiteX9" fmla="*/ 1555658 w 12192000"/>
              <a:gd name="connsiteY9" fmla="*/ 762569 h 6858000"/>
              <a:gd name="connsiteX10" fmla="*/ 1555658 w 12192000"/>
              <a:gd name="connsiteY10" fmla="*/ 933425 h 6858000"/>
              <a:gd name="connsiteX11" fmla="*/ 1639127 w 12192000"/>
              <a:gd name="connsiteY11" fmla="*/ 1016894 h 6858000"/>
              <a:gd name="connsiteX12" fmla="*/ 1786901 w 12192000"/>
              <a:gd name="connsiteY12" fmla="*/ 1016894 h 6858000"/>
              <a:gd name="connsiteX13" fmla="*/ 1790281 w 12192000"/>
              <a:gd name="connsiteY13" fmla="*/ 1013516 h 6858000"/>
              <a:gd name="connsiteX14" fmla="*/ 1790281 w 12192000"/>
              <a:gd name="connsiteY14" fmla="*/ 956629 h 6858000"/>
              <a:gd name="connsiteX15" fmla="*/ 1786901 w 12192000"/>
              <a:gd name="connsiteY15" fmla="*/ 953251 h 6858000"/>
              <a:gd name="connsiteX16" fmla="*/ 1639127 w 12192000"/>
              <a:gd name="connsiteY16" fmla="*/ 953251 h 6858000"/>
              <a:gd name="connsiteX17" fmla="*/ 1623216 w 12192000"/>
              <a:gd name="connsiteY17" fmla="*/ 937340 h 6858000"/>
              <a:gd name="connsiteX18" fmla="*/ 1623216 w 12192000"/>
              <a:gd name="connsiteY18" fmla="*/ 878840 h 6858000"/>
              <a:gd name="connsiteX19" fmla="*/ 1770990 w 12192000"/>
              <a:gd name="connsiteY19" fmla="*/ 878840 h 6858000"/>
              <a:gd name="connsiteX20" fmla="*/ 1774369 w 12192000"/>
              <a:gd name="connsiteY20" fmla="*/ 875462 h 6858000"/>
              <a:gd name="connsiteX21" fmla="*/ 1774369 w 12192000"/>
              <a:gd name="connsiteY21" fmla="*/ 818574 h 6858000"/>
              <a:gd name="connsiteX22" fmla="*/ 1770990 w 12192000"/>
              <a:gd name="connsiteY22" fmla="*/ 815197 h 6858000"/>
              <a:gd name="connsiteX23" fmla="*/ 1623216 w 12192000"/>
              <a:gd name="connsiteY23" fmla="*/ 815197 h 6858000"/>
              <a:gd name="connsiteX24" fmla="*/ 1623216 w 12192000"/>
              <a:gd name="connsiteY24" fmla="*/ 758654 h 6858000"/>
              <a:gd name="connsiteX25" fmla="*/ 1639127 w 12192000"/>
              <a:gd name="connsiteY25" fmla="*/ 742743 h 6858000"/>
              <a:gd name="connsiteX26" fmla="*/ 1786901 w 12192000"/>
              <a:gd name="connsiteY26" fmla="*/ 742743 h 6858000"/>
              <a:gd name="connsiteX27" fmla="*/ 1790281 w 12192000"/>
              <a:gd name="connsiteY27" fmla="*/ 739366 h 6858000"/>
              <a:gd name="connsiteX28" fmla="*/ 1790281 w 12192000"/>
              <a:gd name="connsiteY28" fmla="*/ 682477 h 6858000"/>
              <a:gd name="connsiteX29" fmla="*/ 1786901 w 12192000"/>
              <a:gd name="connsiteY29" fmla="*/ 679099 h 6858000"/>
              <a:gd name="connsiteX30" fmla="*/ 1269942 w 12192000"/>
              <a:gd name="connsiteY30" fmla="*/ 679099 h 6858000"/>
              <a:gd name="connsiteX31" fmla="*/ 1266565 w 12192000"/>
              <a:gd name="connsiteY31" fmla="*/ 682478 h 6858000"/>
              <a:gd name="connsiteX32" fmla="*/ 1266565 w 12192000"/>
              <a:gd name="connsiteY32" fmla="*/ 1013516 h 6858000"/>
              <a:gd name="connsiteX33" fmla="*/ 1269942 w 12192000"/>
              <a:gd name="connsiteY33" fmla="*/ 1016894 h 6858000"/>
              <a:gd name="connsiteX34" fmla="*/ 1330745 w 12192000"/>
              <a:gd name="connsiteY34" fmla="*/ 1016894 h 6858000"/>
              <a:gd name="connsiteX35" fmla="*/ 1334123 w 12192000"/>
              <a:gd name="connsiteY35" fmla="*/ 1013516 h 6858000"/>
              <a:gd name="connsiteX36" fmla="*/ 1334123 w 12192000"/>
              <a:gd name="connsiteY36" fmla="*/ 906781 h 6858000"/>
              <a:gd name="connsiteX37" fmla="*/ 1400228 w 12192000"/>
              <a:gd name="connsiteY37" fmla="*/ 907083 h 6858000"/>
              <a:gd name="connsiteX38" fmla="*/ 1467002 w 12192000"/>
              <a:gd name="connsiteY38" fmla="*/ 1014503 h 6858000"/>
              <a:gd name="connsiteX39" fmla="*/ 1471307 w 12192000"/>
              <a:gd name="connsiteY39" fmla="*/ 1016894 h 6858000"/>
              <a:gd name="connsiteX40" fmla="*/ 1535992 w 12192000"/>
              <a:gd name="connsiteY40" fmla="*/ 1016894 h 6858000"/>
              <a:gd name="connsiteX41" fmla="*/ 1538861 w 12192000"/>
              <a:gd name="connsiteY41" fmla="*/ 1011733 h 6858000"/>
              <a:gd name="connsiteX42" fmla="*/ 1467097 w 12192000"/>
              <a:gd name="connsiteY42" fmla="*/ 896288 h 6858000"/>
              <a:gd name="connsiteX43" fmla="*/ 1533190 w 12192000"/>
              <a:gd name="connsiteY43" fmla="*/ 791395 h 6858000"/>
              <a:gd name="connsiteX44" fmla="*/ 1417002 w 12192000"/>
              <a:gd name="connsiteY44" fmla="*/ 679099 h 6858000"/>
              <a:gd name="connsiteX45" fmla="*/ 519316 w 12192000"/>
              <a:gd name="connsiteY45" fmla="*/ 679099 h 6858000"/>
              <a:gd name="connsiteX46" fmla="*/ 515938 w 12192000"/>
              <a:gd name="connsiteY46" fmla="*/ 682478 h 6858000"/>
              <a:gd name="connsiteX47" fmla="*/ 515938 w 12192000"/>
              <a:gd name="connsiteY47" fmla="*/ 1013516 h 6858000"/>
              <a:gd name="connsiteX48" fmla="*/ 519316 w 12192000"/>
              <a:gd name="connsiteY48" fmla="*/ 1016894 h 6858000"/>
              <a:gd name="connsiteX49" fmla="*/ 580119 w 12192000"/>
              <a:gd name="connsiteY49" fmla="*/ 1016894 h 6858000"/>
              <a:gd name="connsiteX50" fmla="*/ 583496 w 12192000"/>
              <a:gd name="connsiteY50" fmla="*/ 1013516 h 6858000"/>
              <a:gd name="connsiteX51" fmla="*/ 583496 w 12192000"/>
              <a:gd name="connsiteY51" fmla="*/ 784845 h 6858000"/>
              <a:gd name="connsiteX52" fmla="*/ 674227 w 12192000"/>
              <a:gd name="connsiteY52" fmla="*/ 960597 h 6858000"/>
              <a:gd name="connsiteX53" fmla="*/ 712413 w 12192000"/>
              <a:gd name="connsiteY53" fmla="*/ 960597 h 6858000"/>
              <a:gd name="connsiteX54" fmla="*/ 803634 w 12192000"/>
              <a:gd name="connsiteY54" fmla="*/ 784845 h 6858000"/>
              <a:gd name="connsiteX55" fmla="*/ 803634 w 12192000"/>
              <a:gd name="connsiteY55" fmla="*/ 1013516 h 6858000"/>
              <a:gd name="connsiteX56" fmla="*/ 807012 w 12192000"/>
              <a:gd name="connsiteY56" fmla="*/ 1016894 h 6858000"/>
              <a:gd name="connsiteX57" fmla="*/ 867814 w 12192000"/>
              <a:gd name="connsiteY57" fmla="*/ 1016894 h 6858000"/>
              <a:gd name="connsiteX58" fmla="*/ 871192 w 12192000"/>
              <a:gd name="connsiteY58" fmla="*/ 1013516 h 6858000"/>
              <a:gd name="connsiteX59" fmla="*/ 871192 w 12192000"/>
              <a:gd name="connsiteY59" fmla="*/ 682478 h 6858000"/>
              <a:gd name="connsiteX60" fmla="*/ 867814 w 12192000"/>
              <a:gd name="connsiteY60" fmla="*/ 679099 h 6858000"/>
              <a:gd name="connsiteX61" fmla="*/ 791052 w 12192000"/>
              <a:gd name="connsiteY61" fmla="*/ 679099 h 6858000"/>
              <a:gd name="connsiteX62" fmla="*/ 786551 w 12192000"/>
              <a:gd name="connsiteY62" fmla="*/ 681839 h 6858000"/>
              <a:gd name="connsiteX63" fmla="*/ 693810 w 12192000"/>
              <a:gd name="connsiteY63" fmla="*/ 861154 h 6858000"/>
              <a:gd name="connsiteX64" fmla="*/ 601556 w 12192000"/>
              <a:gd name="connsiteY64" fmla="*/ 681848 h 6858000"/>
              <a:gd name="connsiteX65" fmla="*/ 597051 w 12192000"/>
              <a:gd name="connsiteY65" fmla="*/ 679099 h 6858000"/>
              <a:gd name="connsiteX66" fmla="*/ 1068878 w 12192000"/>
              <a:gd name="connsiteY66" fmla="*/ 674636 h 6858000"/>
              <a:gd name="connsiteX67" fmla="*/ 895517 w 12192000"/>
              <a:gd name="connsiteY67" fmla="*/ 847997 h 6858000"/>
              <a:gd name="connsiteX68" fmla="*/ 897163 w 12192000"/>
              <a:gd name="connsiteY68" fmla="*/ 871884 h 6858000"/>
              <a:gd name="connsiteX69" fmla="*/ 961920 w 12192000"/>
              <a:gd name="connsiteY69" fmla="*/ 871884 h 6858000"/>
              <a:gd name="connsiteX70" fmla="*/ 959280 w 12192000"/>
              <a:gd name="connsiteY70" fmla="*/ 847997 h 6858000"/>
              <a:gd name="connsiteX71" fmla="*/ 1068878 w 12192000"/>
              <a:gd name="connsiteY71" fmla="*/ 738397 h 6858000"/>
              <a:gd name="connsiteX72" fmla="*/ 1178479 w 12192000"/>
              <a:gd name="connsiteY72" fmla="*/ 847997 h 6858000"/>
              <a:gd name="connsiteX73" fmla="*/ 1175836 w 12192000"/>
              <a:gd name="connsiteY73" fmla="*/ 871884 h 6858000"/>
              <a:gd name="connsiteX74" fmla="*/ 1240594 w 12192000"/>
              <a:gd name="connsiteY74" fmla="*/ 871884 h 6858000"/>
              <a:gd name="connsiteX75" fmla="*/ 1242240 w 12192000"/>
              <a:gd name="connsiteY75" fmla="*/ 847997 h 6858000"/>
              <a:gd name="connsiteX76" fmla="*/ 1068878 w 12192000"/>
              <a:gd name="connsiteY76" fmla="*/ 674636 h 6858000"/>
              <a:gd name="connsiteX77" fmla="*/ 1075294 w 12192000"/>
              <a:gd name="connsiteY77" fmla="*/ 544446 h 6858000"/>
              <a:gd name="connsiteX78" fmla="*/ 1090876 w 12192000"/>
              <a:gd name="connsiteY78" fmla="*/ 588594 h 6858000"/>
              <a:gd name="connsiteX79" fmla="*/ 1059711 w 12192000"/>
              <a:gd name="connsiteY79" fmla="*/ 588594 h 6858000"/>
              <a:gd name="connsiteX80" fmla="*/ 799860 w 12192000"/>
              <a:gd name="connsiteY80" fmla="*/ 538560 h 6858000"/>
              <a:gd name="connsiteX81" fmla="*/ 835525 w 12192000"/>
              <a:gd name="connsiteY81" fmla="*/ 574571 h 6858000"/>
              <a:gd name="connsiteX82" fmla="*/ 799860 w 12192000"/>
              <a:gd name="connsiteY82" fmla="*/ 610583 h 6858000"/>
              <a:gd name="connsiteX83" fmla="*/ 764194 w 12192000"/>
              <a:gd name="connsiteY83" fmla="*/ 574571 h 6858000"/>
              <a:gd name="connsiteX84" fmla="*/ 799860 w 12192000"/>
              <a:gd name="connsiteY84" fmla="*/ 538560 h 6858000"/>
              <a:gd name="connsiteX85" fmla="*/ 1061464 w 12192000"/>
              <a:gd name="connsiteY85" fmla="*/ 514840 h 6858000"/>
              <a:gd name="connsiteX86" fmla="*/ 1059097 w 12192000"/>
              <a:gd name="connsiteY86" fmla="*/ 516480 h 6858000"/>
              <a:gd name="connsiteX87" fmla="*/ 1015512 w 12192000"/>
              <a:gd name="connsiteY87" fmla="*/ 632593 h 6858000"/>
              <a:gd name="connsiteX88" fmla="*/ 1016695 w 12192000"/>
              <a:gd name="connsiteY88" fmla="*/ 634302 h 6858000"/>
              <a:gd name="connsiteX89" fmla="*/ 1041825 w 12192000"/>
              <a:gd name="connsiteY89" fmla="*/ 634302 h 6858000"/>
              <a:gd name="connsiteX90" fmla="*/ 1044208 w 12192000"/>
              <a:gd name="connsiteY90" fmla="*/ 632620 h 6858000"/>
              <a:gd name="connsiteX91" fmla="*/ 1051055 w 12192000"/>
              <a:gd name="connsiteY91" fmla="*/ 613353 h 6858000"/>
              <a:gd name="connsiteX92" fmla="*/ 1099532 w 12192000"/>
              <a:gd name="connsiteY92" fmla="*/ 613353 h 6858000"/>
              <a:gd name="connsiteX93" fmla="*/ 1106379 w 12192000"/>
              <a:gd name="connsiteY93" fmla="*/ 632620 h 6858000"/>
              <a:gd name="connsiteX94" fmla="*/ 1108762 w 12192000"/>
              <a:gd name="connsiteY94" fmla="*/ 634302 h 6858000"/>
              <a:gd name="connsiteX95" fmla="*/ 1134583 w 12192000"/>
              <a:gd name="connsiteY95" fmla="*/ 634302 h 6858000"/>
              <a:gd name="connsiteX96" fmla="*/ 1135766 w 12192000"/>
              <a:gd name="connsiteY96" fmla="*/ 632592 h 6858000"/>
              <a:gd name="connsiteX97" fmla="*/ 1092012 w 12192000"/>
              <a:gd name="connsiteY97" fmla="*/ 516477 h 6858000"/>
              <a:gd name="connsiteX98" fmla="*/ 1089646 w 12192000"/>
              <a:gd name="connsiteY98" fmla="*/ 514840 h 6858000"/>
              <a:gd name="connsiteX99" fmla="*/ 877639 w 12192000"/>
              <a:gd name="connsiteY99" fmla="*/ 514840 h 6858000"/>
              <a:gd name="connsiteX100" fmla="*/ 876376 w 12192000"/>
              <a:gd name="connsiteY100" fmla="*/ 516104 h 6858000"/>
              <a:gd name="connsiteX101" fmla="*/ 876376 w 12192000"/>
              <a:gd name="connsiteY101" fmla="*/ 633038 h 6858000"/>
              <a:gd name="connsiteX102" fmla="*/ 877639 w 12192000"/>
              <a:gd name="connsiteY102" fmla="*/ 634302 h 6858000"/>
              <a:gd name="connsiteX103" fmla="*/ 901946 w 12192000"/>
              <a:gd name="connsiteY103" fmla="*/ 634302 h 6858000"/>
              <a:gd name="connsiteX104" fmla="*/ 903210 w 12192000"/>
              <a:gd name="connsiteY104" fmla="*/ 633038 h 6858000"/>
              <a:gd name="connsiteX105" fmla="*/ 903210 w 12192000"/>
              <a:gd name="connsiteY105" fmla="*/ 557604 h 6858000"/>
              <a:gd name="connsiteX106" fmla="*/ 933335 w 12192000"/>
              <a:gd name="connsiteY106" fmla="*/ 614218 h 6858000"/>
              <a:gd name="connsiteX107" fmla="*/ 948571 w 12192000"/>
              <a:gd name="connsiteY107" fmla="*/ 614218 h 6858000"/>
              <a:gd name="connsiteX108" fmla="*/ 978696 w 12192000"/>
              <a:gd name="connsiteY108" fmla="*/ 557604 h 6858000"/>
              <a:gd name="connsiteX109" fmla="*/ 978696 w 12192000"/>
              <a:gd name="connsiteY109" fmla="*/ 633038 h 6858000"/>
              <a:gd name="connsiteX110" fmla="*/ 979960 w 12192000"/>
              <a:gd name="connsiteY110" fmla="*/ 634302 h 6858000"/>
              <a:gd name="connsiteX111" fmla="*/ 1004267 w 12192000"/>
              <a:gd name="connsiteY111" fmla="*/ 634302 h 6858000"/>
              <a:gd name="connsiteX112" fmla="*/ 1005532 w 12192000"/>
              <a:gd name="connsiteY112" fmla="*/ 633038 h 6858000"/>
              <a:gd name="connsiteX113" fmla="*/ 1005532 w 12192000"/>
              <a:gd name="connsiteY113" fmla="*/ 516104 h 6858000"/>
              <a:gd name="connsiteX114" fmla="*/ 1004267 w 12192000"/>
              <a:gd name="connsiteY114" fmla="*/ 514840 h 6858000"/>
              <a:gd name="connsiteX115" fmla="*/ 974321 w 12192000"/>
              <a:gd name="connsiteY115" fmla="*/ 514840 h 6858000"/>
              <a:gd name="connsiteX116" fmla="*/ 972094 w 12192000"/>
              <a:gd name="connsiteY116" fmla="*/ 516173 h 6858000"/>
              <a:gd name="connsiteX117" fmla="*/ 941126 w 12192000"/>
              <a:gd name="connsiteY117" fmla="*/ 573878 h 6858000"/>
              <a:gd name="connsiteX118" fmla="*/ 910330 w 12192000"/>
              <a:gd name="connsiteY118" fmla="*/ 516178 h 6858000"/>
              <a:gd name="connsiteX119" fmla="*/ 908101 w 12192000"/>
              <a:gd name="connsiteY119" fmla="*/ 514840 h 6858000"/>
              <a:gd name="connsiteX120" fmla="*/ 622806 w 12192000"/>
              <a:gd name="connsiteY120" fmla="*/ 514840 h 6858000"/>
              <a:gd name="connsiteX121" fmla="*/ 621542 w 12192000"/>
              <a:gd name="connsiteY121" fmla="*/ 516104 h 6858000"/>
              <a:gd name="connsiteX122" fmla="*/ 621542 w 12192000"/>
              <a:gd name="connsiteY122" fmla="*/ 633038 h 6858000"/>
              <a:gd name="connsiteX123" fmla="*/ 622806 w 12192000"/>
              <a:gd name="connsiteY123" fmla="*/ 634302 h 6858000"/>
              <a:gd name="connsiteX124" fmla="*/ 647113 w 12192000"/>
              <a:gd name="connsiteY124" fmla="*/ 634302 h 6858000"/>
              <a:gd name="connsiteX125" fmla="*/ 648377 w 12192000"/>
              <a:gd name="connsiteY125" fmla="*/ 633038 h 6858000"/>
              <a:gd name="connsiteX126" fmla="*/ 648377 w 12192000"/>
              <a:gd name="connsiteY126" fmla="*/ 586863 h 6858000"/>
              <a:gd name="connsiteX127" fmla="*/ 696335 w 12192000"/>
              <a:gd name="connsiteY127" fmla="*/ 586863 h 6858000"/>
              <a:gd name="connsiteX128" fmla="*/ 696335 w 12192000"/>
              <a:gd name="connsiteY128" fmla="*/ 633038 h 6858000"/>
              <a:gd name="connsiteX129" fmla="*/ 697598 w 12192000"/>
              <a:gd name="connsiteY129" fmla="*/ 634302 h 6858000"/>
              <a:gd name="connsiteX130" fmla="*/ 721905 w 12192000"/>
              <a:gd name="connsiteY130" fmla="*/ 634302 h 6858000"/>
              <a:gd name="connsiteX131" fmla="*/ 723171 w 12192000"/>
              <a:gd name="connsiteY131" fmla="*/ 633038 h 6858000"/>
              <a:gd name="connsiteX132" fmla="*/ 723171 w 12192000"/>
              <a:gd name="connsiteY132" fmla="*/ 516104 h 6858000"/>
              <a:gd name="connsiteX133" fmla="*/ 721905 w 12192000"/>
              <a:gd name="connsiteY133" fmla="*/ 514840 h 6858000"/>
              <a:gd name="connsiteX134" fmla="*/ 697598 w 12192000"/>
              <a:gd name="connsiteY134" fmla="*/ 514840 h 6858000"/>
              <a:gd name="connsiteX135" fmla="*/ 696335 w 12192000"/>
              <a:gd name="connsiteY135" fmla="*/ 516104 h 6858000"/>
              <a:gd name="connsiteX136" fmla="*/ 696335 w 12192000"/>
              <a:gd name="connsiteY136" fmla="*/ 561586 h 6858000"/>
              <a:gd name="connsiteX137" fmla="*/ 648377 w 12192000"/>
              <a:gd name="connsiteY137" fmla="*/ 561586 h 6858000"/>
              <a:gd name="connsiteX138" fmla="*/ 648377 w 12192000"/>
              <a:gd name="connsiteY138" fmla="*/ 516104 h 6858000"/>
              <a:gd name="connsiteX139" fmla="*/ 647113 w 12192000"/>
              <a:gd name="connsiteY139" fmla="*/ 514840 h 6858000"/>
              <a:gd name="connsiteX140" fmla="*/ 517202 w 12192000"/>
              <a:gd name="connsiteY140" fmla="*/ 514840 h 6858000"/>
              <a:gd name="connsiteX141" fmla="*/ 515938 w 12192000"/>
              <a:gd name="connsiteY141" fmla="*/ 516104 h 6858000"/>
              <a:gd name="connsiteX142" fmla="*/ 515938 w 12192000"/>
              <a:gd name="connsiteY142" fmla="*/ 538854 h 6858000"/>
              <a:gd name="connsiteX143" fmla="*/ 517202 w 12192000"/>
              <a:gd name="connsiteY143" fmla="*/ 540118 h 6858000"/>
              <a:gd name="connsiteX144" fmla="*/ 549180 w 12192000"/>
              <a:gd name="connsiteY144" fmla="*/ 540118 h 6858000"/>
              <a:gd name="connsiteX145" fmla="*/ 549180 w 12192000"/>
              <a:gd name="connsiteY145" fmla="*/ 633038 h 6858000"/>
              <a:gd name="connsiteX146" fmla="*/ 550444 w 12192000"/>
              <a:gd name="connsiteY146" fmla="*/ 634302 h 6858000"/>
              <a:gd name="connsiteX147" fmla="*/ 574751 w 12192000"/>
              <a:gd name="connsiteY147" fmla="*/ 634302 h 6858000"/>
              <a:gd name="connsiteX148" fmla="*/ 576015 w 12192000"/>
              <a:gd name="connsiteY148" fmla="*/ 633038 h 6858000"/>
              <a:gd name="connsiteX149" fmla="*/ 576015 w 12192000"/>
              <a:gd name="connsiteY149" fmla="*/ 540118 h 6858000"/>
              <a:gd name="connsiteX150" fmla="*/ 607992 w 12192000"/>
              <a:gd name="connsiteY150" fmla="*/ 540118 h 6858000"/>
              <a:gd name="connsiteX151" fmla="*/ 609257 w 12192000"/>
              <a:gd name="connsiteY151" fmla="*/ 538854 h 6858000"/>
              <a:gd name="connsiteX152" fmla="*/ 609257 w 12192000"/>
              <a:gd name="connsiteY152" fmla="*/ 516104 h 6858000"/>
              <a:gd name="connsiteX153" fmla="*/ 607993 w 12192000"/>
              <a:gd name="connsiteY153" fmla="*/ 514840 h 6858000"/>
              <a:gd name="connsiteX154" fmla="*/ 1185521 w 12192000"/>
              <a:gd name="connsiteY154" fmla="*/ 512763 h 6858000"/>
              <a:gd name="connsiteX155" fmla="*/ 1139467 w 12192000"/>
              <a:gd name="connsiteY155" fmla="*/ 548428 h 6858000"/>
              <a:gd name="connsiteX156" fmla="*/ 1181193 w 12192000"/>
              <a:gd name="connsiteY156" fmla="*/ 586517 h 6858000"/>
              <a:gd name="connsiteX157" fmla="*/ 1205257 w 12192000"/>
              <a:gd name="connsiteY157" fmla="*/ 600714 h 6858000"/>
              <a:gd name="connsiteX158" fmla="*/ 1185347 w 12192000"/>
              <a:gd name="connsiteY158" fmla="*/ 612487 h 6858000"/>
              <a:gd name="connsiteX159" fmla="*/ 1149696 w 12192000"/>
              <a:gd name="connsiteY159" fmla="*/ 598202 h 6858000"/>
              <a:gd name="connsiteX160" fmla="*/ 1147843 w 12192000"/>
              <a:gd name="connsiteY160" fmla="*/ 598432 h 6858000"/>
              <a:gd name="connsiteX161" fmla="*/ 1135429 w 12192000"/>
              <a:gd name="connsiteY161" fmla="*/ 616740 h 6858000"/>
              <a:gd name="connsiteX162" fmla="*/ 1135636 w 12192000"/>
              <a:gd name="connsiteY162" fmla="*/ 618428 h 6858000"/>
              <a:gd name="connsiteX163" fmla="*/ 1185521 w 12192000"/>
              <a:gd name="connsiteY163" fmla="*/ 636379 h 6858000"/>
              <a:gd name="connsiteX164" fmla="*/ 1232785 w 12192000"/>
              <a:gd name="connsiteY164" fmla="*/ 599502 h 6858000"/>
              <a:gd name="connsiteX165" fmla="*/ 1188810 w 12192000"/>
              <a:gd name="connsiteY165" fmla="*/ 561066 h 6858000"/>
              <a:gd name="connsiteX166" fmla="*/ 1166996 w 12192000"/>
              <a:gd name="connsiteY166" fmla="*/ 547389 h 6858000"/>
              <a:gd name="connsiteX167" fmla="*/ 1185347 w 12192000"/>
              <a:gd name="connsiteY167" fmla="*/ 536655 h 6858000"/>
              <a:gd name="connsiteX168" fmla="*/ 1214192 w 12192000"/>
              <a:gd name="connsiteY168" fmla="*/ 546909 h 6858000"/>
              <a:gd name="connsiteX169" fmla="*/ 1216082 w 12192000"/>
              <a:gd name="connsiteY169" fmla="*/ 546626 h 6858000"/>
              <a:gd name="connsiteX170" fmla="*/ 1227215 w 12192000"/>
              <a:gd name="connsiteY170" fmla="*/ 528382 h 6858000"/>
              <a:gd name="connsiteX171" fmla="*/ 1227003 w 12192000"/>
              <a:gd name="connsiteY171" fmla="*/ 526766 h 6858000"/>
              <a:gd name="connsiteX172" fmla="*/ 1185521 w 12192000"/>
              <a:gd name="connsiteY172" fmla="*/ 512763 h 6858000"/>
              <a:gd name="connsiteX173" fmla="*/ 799860 w 12192000"/>
              <a:gd name="connsiteY173" fmla="*/ 512763 h 6858000"/>
              <a:gd name="connsiteX174" fmla="*/ 736666 w 12192000"/>
              <a:gd name="connsiteY174" fmla="*/ 574571 h 6858000"/>
              <a:gd name="connsiteX175" fmla="*/ 799860 w 12192000"/>
              <a:gd name="connsiteY175" fmla="*/ 636379 h 6858000"/>
              <a:gd name="connsiteX176" fmla="*/ 863053 w 12192000"/>
              <a:gd name="connsiteY176" fmla="*/ 574571 h 6858000"/>
              <a:gd name="connsiteX177" fmla="*/ 799860 w 12192000"/>
              <a:gd name="connsiteY177" fmla="*/ 512763 h 6858000"/>
              <a:gd name="connsiteX178" fmla="*/ 0 w 12192000"/>
              <a:gd name="connsiteY178" fmla="*/ 0 h 6858000"/>
              <a:gd name="connsiteX179" fmla="*/ 12192000 w 12192000"/>
              <a:gd name="connsiteY179" fmla="*/ 0 h 6858000"/>
              <a:gd name="connsiteX180" fmla="*/ 12192000 w 12192000"/>
              <a:gd name="connsiteY180" fmla="*/ 6858000 h 6858000"/>
              <a:gd name="connsiteX181" fmla="*/ 0 w 12192000"/>
              <a:gd name="connsiteY181" fmla="*/ 6858000 h 6858000"/>
              <a:gd name="connsiteX182" fmla="*/ 0 w 12192000"/>
              <a:gd name="connsiteY182" fmla="*/ 6358170 h 6858000"/>
              <a:gd name="connsiteX183" fmla="*/ 5354778 w 12192000"/>
              <a:gd name="connsiteY183" fmla="*/ 6358170 h 6858000"/>
              <a:gd name="connsiteX184" fmla="*/ 5455957 w 12192000"/>
              <a:gd name="connsiteY184" fmla="*/ 5599507 h 6858000"/>
              <a:gd name="connsiteX185" fmla="*/ 2577373 w 12192000"/>
              <a:gd name="connsiteY185" fmla="*/ 2722417 h 6858000"/>
              <a:gd name="connsiteX186" fmla="*/ 45356 w 12192000"/>
              <a:gd name="connsiteY186" fmla="*/ 4227981 h 6858000"/>
              <a:gd name="connsiteX187" fmla="*/ 0 w 12192000"/>
              <a:gd name="connsiteY187" fmla="*/ 432207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12192000" h="6858000">
                <a:moveTo>
                  <a:pt x="910979" y="919656"/>
                </a:moveTo>
                <a:cubicBezTo>
                  <a:pt x="938246" y="979645"/>
                  <a:pt x="998689" y="1021359"/>
                  <a:pt x="1068878" y="1021359"/>
                </a:cubicBezTo>
                <a:cubicBezTo>
                  <a:pt x="1139067" y="1021359"/>
                  <a:pt x="1199511" y="979645"/>
                  <a:pt x="1226778" y="919656"/>
                </a:cubicBezTo>
                <a:close/>
                <a:moveTo>
                  <a:pt x="1334123" y="742743"/>
                </a:moveTo>
                <a:lnTo>
                  <a:pt x="1419360" y="742743"/>
                </a:lnTo>
                <a:cubicBezTo>
                  <a:pt x="1447082" y="742743"/>
                  <a:pt x="1469558" y="765217"/>
                  <a:pt x="1469558" y="792941"/>
                </a:cubicBezTo>
                <a:cubicBezTo>
                  <a:pt x="1469558" y="820663"/>
                  <a:pt x="1447082" y="843138"/>
                  <a:pt x="1419360" y="843138"/>
                </a:cubicBezTo>
                <a:lnTo>
                  <a:pt x="1334123" y="843138"/>
                </a:lnTo>
                <a:close/>
                <a:moveTo>
                  <a:pt x="1639127" y="679099"/>
                </a:moveTo>
                <a:cubicBezTo>
                  <a:pt x="1593027" y="679099"/>
                  <a:pt x="1555658" y="716469"/>
                  <a:pt x="1555658" y="762569"/>
                </a:cubicBezTo>
                <a:lnTo>
                  <a:pt x="1555658" y="933425"/>
                </a:lnTo>
                <a:cubicBezTo>
                  <a:pt x="1555658" y="979525"/>
                  <a:pt x="1593027" y="1016894"/>
                  <a:pt x="1639127" y="1016894"/>
                </a:cubicBezTo>
                <a:lnTo>
                  <a:pt x="1786901" y="1016894"/>
                </a:lnTo>
                <a:cubicBezTo>
                  <a:pt x="1788767" y="1016894"/>
                  <a:pt x="1790281" y="1015382"/>
                  <a:pt x="1790281" y="1013516"/>
                </a:cubicBezTo>
                <a:lnTo>
                  <a:pt x="1790281" y="956629"/>
                </a:lnTo>
                <a:cubicBezTo>
                  <a:pt x="1790281" y="954763"/>
                  <a:pt x="1788767" y="953251"/>
                  <a:pt x="1786901" y="953251"/>
                </a:cubicBezTo>
                <a:lnTo>
                  <a:pt x="1639127" y="953251"/>
                </a:lnTo>
                <a:cubicBezTo>
                  <a:pt x="1630339" y="953251"/>
                  <a:pt x="1623216" y="946128"/>
                  <a:pt x="1623216" y="937340"/>
                </a:cubicBezTo>
                <a:lnTo>
                  <a:pt x="1623216" y="878840"/>
                </a:lnTo>
                <a:lnTo>
                  <a:pt x="1770990" y="878840"/>
                </a:lnTo>
                <a:cubicBezTo>
                  <a:pt x="1772856" y="878840"/>
                  <a:pt x="1774369" y="877328"/>
                  <a:pt x="1774369" y="875462"/>
                </a:cubicBezTo>
                <a:lnTo>
                  <a:pt x="1774369" y="818574"/>
                </a:lnTo>
                <a:cubicBezTo>
                  <a:pt x="1774369" y="816709"/>
                  <a:pt x="1772856" y="815197"/>
                  <a:pt x="1770990" y="815197"/>
                </a:cubicBezTo>
                <a:lnTo>
                  <a:pt x="1623216" y="815197"/>
                </a:lnTo>
                <a:lnTo>
                  <a:pt x="1623216" y="758654"/>
                </a:lnTo>
                <a:cubicBezTo>
                  <a:pt x="1623216" y="749866"/>
                  <a:pt x="1630339" y="742743"/>
                  <a:pt x="1639127" y="742743"/>
                </a:cubicBezTo>
                <a:lnTo>
                  <a:pt x="1786901" y="742743"/>
                </a:lnTo>
                <a:cubicBezTo>
                  <a:pt x="1788767" y="742743"/>
                  <a:pt x="1790281" y="741230"/>
                  <a:pt x="1790281" y="739366"/>
                </a:cubicBezTo>
                <a:lnTo>
                  <a:pt x="1790281" y="682477"/>
                </a:lnTo>
                <a:cubicBezTo>
                  <a:pt x="1790281" y="680612"/>
                  <a:pt x="1788767" y="679099"/>
                  <a:pt x="1786901" y="679099"/>
                </a:cubicBezTo>
                <a:close/>
                <a:moveTo>
                  <a:pt x="1269942" y="679099"/>
                </a:moveTo>
                <a:cubicBezTo>
                  <a:pt x="1268077" y="679099"/>
                  <a:pt x="1266565" y="680612"/>
                  <a:pt x="1266565" y="682478"/>
                </a:cubicBezTo>
                <a:lnTo>
                  <a:pt x="1266565" y="1013516"/>
                </a:lnTo>
                <a:cubicBezTo>
                  <a:pt x="1266565" y="1015382"/>
                  <a:pt x="1268077" y="1016894"/>
                  <a:pt x="1269942" y="1016894"/>
                </a:cubicBezTo>
                <a:lnTo>
                  <a:pt x="1330745" y="1016894"/>
                </a:lnTo>
                <a:cubicBezTo>
                  <a:pt x="1332611" y="1016894"/>
                  <a:pt x="1334123" y="1015382"/>
                  <a:pt x="1334123" y="1013516"/>
                </a:cubicBezTo>
                <a:lnTo>
                  <a:pt x="1334123" y="906781"/>
                </a:lnTo>
                <a:lnTo>
                  <a:pt x="1400228" y="907083"/>
                </a:lnTo>
                <a:lnTo>
                  <a:pt x="1467002" y="1014503"/>
                </a:lnTo>
                <a:cubicBezTo>
                  <a:pt x="1467927" y="1015990"/>
                  <a:pt x="1469554" y="1016894"/>
                  <a:pt x="1471307" y="1016894"/>
                </a:cubicBezTo>
                <a:lnTo>
                  <a:pt x="1535992" y="1016894"/>
                </a:lnTo>
                <a:cubicBezTo>
                  <a:pt x="1538641" y="1016894"/>
                  <a:pt x="1540259" y="1013984"/>
                  <a:pt x="1538861" y="1011733"/>
                </a:cubicBezTo>
                <a:lnTo>
                  <a:pt x="1467097" y="896288"/>
                </a:lnTo>
                <a:cubicBezTo>
                  <a:pt x="1506555" y="878029"/>
                  <a:pt x="1533808" y="837872"/>
                  <a:pt x="1533190" y="791395"/>
                </a:cubicBezTo>
                <a:cubicBezTo>
                  <a:pt x="1532357" y="728735"/>
                  <a:pt x="1479665" y="679099"/>
                  <a:pt x="1417002" y="679099"/>
                </a:cubicBezTo>
                <a:close/>
                <a:moveTo>
                  <a:pt x="519316" y="679099"/>
                </a:moveTo>
                <a:cubicBezTo>
                  <a:pt x="517450" y="679099"/>
                  <a:pt x="515938" y="680612"/>
                  <a:pt x="515938" y="682478"/>
                </a:cubicBezTo>
                <a:lnTo>
                  <a:pt x="515938" y="1013516"/>
                </a:lnTo>
                <a:cubicBezTo>
                  <a:pt x="515938" y="1015382"/>
                  <a:pt x="517450" y="1016894"/>
                  <a:pt x="519316" y="1016894"/>
                </a:cubicBezTo>
                <a:lnTo>
                  <a:pt x="580119" y="1016894"/>
                </a:lnTo>
                <a:cubicBezTo>
                  <a:pt x="581984" y="1016894"/>
                  <a:pt x="583496" y="1015382"/>
                  <a:pt x="583496" y="1013516"/>
                </a:cubicBezTo>
                <a:lnTo>
                  <a:pt x="583496" y="784845"/>
                </a:lnTo>
                <a:lnTo>
                  <a:pt x="674227" y="960597"/>
                </a:lnTo>
                <a:lnTo>
                  <a:pt x="712413" y="960597"/>
                </a:lnTo>
                <a:lnTo>
                  <a:pt x="803634" y="784845"/>
                </a:lnTo>
                <a:lnTo>
                  <a:pt x="803634" y="1013516"/>
                </a:lnTo>
                <a:cubicBezTo>
                  <a:pt x="803634" y="1015382"/>
                  <a:pt x="805146" y="1016894"/>
                  <a:pt x="807012" y="1016894"/>
                </a:cubicBezTo>
                <a:lnTo>
                  <a:pt x="867814" y="1016894"/>
                </a:lnTo>
                <a:cubicBezTo>
                  <a:pt x="869680" y="1016894"/>
                  <a:pt x="871192" y="1015382"/>
                  <a:pt x="871192" y="1013516"/>
                </a:cubicBezTo>
                <a:lnTo>
                  <a:pt x="871192" y="682478"/>
                </a:lnTo>
                <a:cubicBezTo>
                  <a:pt x="871192" y="680612"/>
                  <a:pt x="869680" y="679099"/>
                  <a:pt x="867814" y="679099"/>
                </a:cubicBezTo>
                <a:lnTo>
                  <a:pt x="791052" y="679099"/>
                </a:lnTo>
                <a:cubicBezTo>
                  <a:pt x="789158" y="679099"/>
                  <a:pt x="787423" y="680156"/>
                  <a:pt x="786551" y="681839"/>
                </a:cubicBezTo>
                <a:lnTo>
                  <a:pt x="693810" y="861154"/>
                </a:lnTo>
                <a:lnTo>
                  <a:pt x="601556" y="681848"/>
                </a:lnTo>
                <a:cubicBezTo>
                  <a:pt x="600688" y="680161"/>
                  <a:pt x="598949" y="679099"/>
                  <a:pt x="597051" y="679099"/>
                </a:cubicBezTo>
                <a:close/>
                <a:moveTo>
                  <a:pt x="1068878" y="674636"/>
                </a:moveTo>
                <a:cubicBezTo>
                  <a:pt x="973135" y="674636"/>
                  <a:pt x="895517" y="752252"/>
                  <a:pt x="895517" y="847997"/>
                </a:cubicBezTo>
                <a:cubicBezTo>
                  <a:pt x="895517" y="856102"/>
                  <a:pt x="896087" y="864074"/>
                  <a:pt x="897163" y="871884"/>
                </a:cubicBezTo>
                <a:lnTo>
                  <a:pt x="961920" y="871884"/>
                </a:lnTo>
                <a:cubicBezTo>
                  <a:pt x="960211" y="864190"/>
                  <a:pt x="959280" y="856204"/>
                  <a:pt x="959280" y="847997"/>
                </a:cubicBezTo>
                <a:cubicBezTo>
                  <a:pt x="959280" y="787467"/>
                  <a:pt x="1008349" y="738397"/>
                  <a:pt x="1068878" y="738397"/>
                </a:cubicBezTo>
                <a:cubicBezTo>
                  <a:pt x="1129410" y="738397"/>
                  <a:pt x="1178479" y="787467"/>
                  <a:pt x="1178479" y="847997"/>
                </a:cubicBezTo>
                <a:cubicBezTo>
                  <a:pt x="1178479" y="856204"/>
                  <a:pt x="1177548" y="864190"/>
                  <a:pt x="1175836" y="871884"/>
                </a:cubicBezTo>
                <a:lnTo>
                  <a:pt x="1240594" y="871884"/>
                </a:lnTo>
                <a:cubicBezTo>
                  <a:pt x="1241670" y="864074"/>
                  <a:pt x="1242240" y="856102"/>
                  <a:pt x="1242240" y="847997"/>
                </a:cubicBezTo>
                <a:cubicBezTo>
                  <a:pt x="1242240" y="752252"/>
                  <a:pt x="1164624" y="674636"/>
                  <a:pt x="1068878" y="674636"/>
                </a:cubicBezTo>
                <a:close/>
                <a:moveTo>
                  <a:pt x="1075294" y="544446"/>
                </a:moveTo>
                <a:lnTo>
                  <a:pt x="1090876" y="588594"/>
                </a:lnTo>
                <a:lnTo>
                  <a:pt x="1059711" y="588594"/>
                </a:lnTo>
                <a:close/>
                <a:moveTo>
                  <a:pt x="799860" y="538560"/>
                </a:moveTo>
                <a:cubicBezTo>
                  <a:pt x="820117" y="538560"/>
                  <a:pt x="835525" y="553968"/>
                  <a:pt x="835525" y="574571"/>
                </a:cubicBezTo>
                <a:cubicBezTo>
                  <a:pt x="835525" y="595174"/>
                  <a:pt x="820115" y="610583"/>
                  <a:pt x="799860" y="610583"/>
                </a:cubicBezTo>
                <a:cubicBezTo>
                  <a:pt x="779602" y="610583"/>
                  <a:pt x="764194" y="595173"/>
                  <a:pt x="764194" y="574571"/>
                </a:cubicBezTo>
                <a:cubicBezTo>
                  <a:pt x="764194" y="553969"/>
                  <a:pt x="779602" y="538560"/>
                  <a:pt x="799860" y="538560"/>
                </a:cubicBezTo>
                <a:close/>
                <a:moveTo>
                  <a:pt x="1061464" y="514840"/>
                </a:moveTo>
                <a:cubicBezTo>
                  <a:pt x="1060409" y="514840"/>
                  <a:pt x="1059467" y="515493"/>
                  <a:pt x="1059097" y="516480"/>
                </a:cubicBezTo>
                <a:lnTo>
                  <a:pt x="1015512" y="632593"/>
                </a:lnTo>
                <a:cubicBezTo>
                  <a:pt x="1015201" y="633420"/>
                  <a:pt x="1015812" y="634302"/>
                  <a:pt x="1016695" y="634302"/>
                </a:cubicBezTo>
                <a:lnTo>
                  <a:pt x="1041825" y="634302"/>
                </a:lnTo>
                <a:cubicBezTo>
                  <a:pt x="1042896" y="634302"/>
                  <a:pt x="1043849" y="633628"/>
                  <a:pt x="1044208" y="632620"/>
                </a:cubicBezTo>
                <a:lnTo>
                  <a:pt x="1051055" y="613353"/>
                </a:lnTo>
                <a:lnTo>
                  <a:pt x="1099532" y="613353"/>
                </a:lnTo>
                <a:lnTo>
                  <a:pt x="1106379" y="632620"/>
                </a:lnTo>
                <a:cubicBezTo>
                  <a:pt x="1106738" y="633628"/>
                  <a:pt x="1107691" y="634302"/>
                  <a:pt x="1108762" y="634302"/>
                </a:cubicBezTo>
                <a:lnTo>
                  <a:pt x="1134583" y="634302"/>
                </a:lnTo>
                <a:cubicBezTo>
                  <a:pt x="1135465" y="634302"/>
                  <a:pt x="1136077" y="633419"/>
                  <a:pt x="1135766" y="632592"/>
                </a:cubicBezTo>
                <a:lnTo>
                  <a:pt x="1092012" y="516477"/>
                </a:lnTo>
                <a:cubicBezTo>
                  <a:pt x="1091641" y="515492"/>
                  <a:pt x="1090698" y="514840"/>
                  <a:pt x="1089646" y="514840"/>
                </a:cubicBezTo>
                <a:close/>
                <a:moveTo>
                  <a:pt x="877639" y="514840"/>
                </a:moveTo>
                <a:cubicBezTo>
                  <a:pt x="876942" y="514840"/>
                  <a:pt x="876376" y="515406"/>
                  <a:pt x="876376" y="516104"/>
                </a:cubicBezTo>
                <a:lnTo>
                  <a:pt x="876376" y="633038"/>
                </a:lnTo>
                <a:cubicBezTo>
                  <a:pt x="876376" y="633736"/>
                  <a:pt x="876942" y="634302"/>
                  <a:pt x="877639" y="634302"/>
                </a:cubicBezTo>
                <a:lnTo>
                  <a:pt x="901946" y="634302"/>
                </a:lnTo>
                <a:cubicBezTo>
                  <a:pt x="902646" y="634302"/>
                  <a:pt x="903210" y="633736"/>
                  <a:pt x="903210" y="633038"/>
                </a:cubicBezTo>
                <a:lnTo>
                  <a:pt x="903210" y="557604"/>
                </a:lnTo>
                <a:lnTo>
                  <a:pt x="933335" y="614218"/>
                </a:lnTo>
                <a:lnTo>
                  <a:pt x="948571" y="614218"/>
                </a:lnTo>
                <a:lnTo>
                  <a:pt x="978696" y="557604"/>
                </a:lnTo>
                <a:lnTo>
                  <a:pt x="978696" y="633038"/>
                </a:lnTo>
                <a:cubicBezTo>
                  <a:pt x="978696" y="633736"/>
                  <a:pt x="979262" y="634302"/>
                  <a:pt x="979960" y="634302"/>
                </a:cubicBezTo>
                <a:lnTo>
                  <a:pt x="1004267" y="634302"/>
                </a:lnTo>
                <a:cubicBezTo>
                  <a:pt x="1004966" y="634302"/>
                  <a:pt x="1005532" y="633736"/>
                  <a:pt x="1005532" y="633038"/>
                </a:cubicBezTo>
                <a:lnTo>
                  <a:pt x="1005532" y="516104"/>
                </a:lnTo>
                <a:cubicBezTo>
                  <a:pt x="1005532" y="515406"/>
                  <a:pt x="1004966" y="514840"/>
                  <a:pt x="1004267" y="514840"/>
                </a:cubicBezTo>
                <a:lnTo>
                  <a:pt x="974321" y="514840"/>
                </a:lnTo>
                <a:cubicBezTo>
                  <a:pt x="973390" y="514840"/>
                  <a:pt x="972534" y="515352"/>
                  <a:pt x="972094" y="516173"/>
                </a:cubicBezTo>
                <a:lnTo>
                  <a:pt x="941126" y="573878"/>
                </a:lnTo>
                <a:lnTo>
                  <a:pt x="910330" y="516178"/>
                </a:lnTo>
                <a:cubicBezTo>
                  <a:pt x="909891" y="515354"/>
                  <a:pt x="909034" y="514840"/>
                  <a:pt x="908101" y="514840"/>
                </a:cubicBezTo>
                <a:close/>
                <a:moveTo>
                  <a:pt x="622806" y="514840"/>
                </a:moveTo>
                <a:cubicBezTo>
                  <a:pt x="622108" y="514840"/>
                  <a:pt x="621542" y="515406"/>
                  <a:pt x="621542" y="516104"/>
                </a:cubicBezTo>
                <a:lnTo>
                  <a:pt x="621542" y="633038"/>
                </a:lnTo>
                <a:cubicBezTo>
                  <a:pt x="621542" y="633736"/>
                  <a:pt x="622108" y="634302"/>
                  <a:pt x="622806" y="634302"/>
                </a:cubicBezTo>
                <a:lnTo>
                  <a:pt x="647113" y="634302"/>
                </a:lnTo>
                <a:cubicBezTo>
                  <a:pt x="647811" y="634302"/>
                  <a:pt x="648377" y="633736"/>
                  <a:pt x="648377" y="633038"/>
                </a:cubicBezTo>
                <a:lnTo>
                  <a:pt x="648377" y="586863"/>
                </a:lnTo>
                <a:lnTo>
                  <a:pt x="696335" y="586863"/>
                </a:lnTo>
                <a:lnTo>
                  <a:pt x="696335" y="633038"/>
                </a:lnTo>
                <a:cubicBezTo>
                  <a:pt x="696335" y="633736"/>
                  <a:pt x="696901" y="634302"/>
                  <a:pt x="697598" y="634302"/>
                </a:cubicBezTo>
                <a:lnTo>
                  <a:pt x="721905" y="634302"/>
                </a:lnTo>
                <a:cubicBezTo>
                  <a:pt x="722605" y="634302"/>
                  <a:pt x="723171" y="633736"/>
                  <a:pt x="723171" y="633038"/>
                </a:cubicBezTo>
                <a:lnTo>
                  <a:pt x="723171" y="516104"/>
                </a:lnTo>
                <a:cubicBezTo>
                  <a:pt x="723171" y="515406"/>
                  <a:pt x="722605" y="514840"/>
                  <a:pt x="721905" y="514840"/>
                </a:cubicBezTo>
                <a:lnTo>
                  <a:pt x="697598" y="514840"/>
                </a:lnTo>
                <a:cubicBezTo>
                  <a:pt x="696901" y="514840"/>
                  <a:pt x="696335" y="515406"/>
                  <a:pt x="696335" y="516104"/>
                </a:cubicBezTo>
                <a:lnTo>
                  <a:pt x="696335" y="561586"/>
                </a:lnTo>
                <a:lnTo>
                  <a:pt x="648377" y="561586"/>
                </a:lnTo>
                <a:lnTo>
                  <a:pt x="648377" y="516104"/>
                </a:lnTo>
                <a:cubicBezTo>
                  <a:pt x="648377" y="515406"/>
                  <a:pt x="647811" y="514840"/>
                  <a:pt x="647113" y="514840"/>
                </a:cubicBezTo>
                <a:close/>
                <a:moveTo>
                  <a:pt x="517202" y="514840"/>
                </a:moveTo>
                <a:cubicBezTo>
                  <a:pt x="516504" y="514840"/>
                  <a:pt x="515938" y="515406"/>
                  <a:pt x="515938" y="516104"/>
                </a:cubicBezTo>
                <a:lnTo>
                  <a:pt x="515938" y="538854"/>
                </a:lnTo>
                <a:cubicBezTo>
                  <a:pt x="515938" y="539552"/>
                  <a:pt x="516504" y="540118"/>
                  <a:pt x="517202" y="540118"/>
                </a:cubicBezTo>
                <a:lnTo>
                  <a:pt x="549180" y="540118"/>
                </a:lnTo>
                <a:lnTo>
                  <a:pt x="549180" y="633038"/>
                </a:lnTo>
                <a:cubicBezTo>
                  <a:pt x="549180" y="633736"/>
                  <a:pt x="549746" y="634302"/>
                  <a:pt x="550444" y="634302"/>
                </a:cubicBezTo>
                <a:lnTo>
                  <a:pt x="574751" y="634302"/>
                </a:lnTo>
                <a:cubicBezTo>
                  <a:pt x="575449" y="634302"/>
                  <a:pt x="576015" y="633736"/>
                  <a:pt x="576015" y="633038"/>
                </a:cubicBezTo>
                <a:lnTo>
                  <a:pt x="576015" y="540118"/>
                </a:lnTo>
                <a:lnTo>
                  <a:pt x="607992" y="540118"/>
                </a:lnTo>
                <a:cubicBezTo>
                  <a:pt x="608691" y="540118"/>
                  <a:pt x="609257" y="539552"/>
                  <a:pt x="609257" y="538854"/>
                </a:cubicBezTo>
                <a:lnTo>
                  <a:pt x="609257" y="516104"/>
                </a:lnTo>
                <a:cubicBezTo>
                  <a:pt x="609257" y="515406"/>
                  <a:pt x="608691" y="514840"/>
                  <a:pt x="607993" y="514840"/>
                </a:cubicBezTo>
                <a:close/>
                <a:moveTo>
                  <a:pt x="1185521" y="512763"/>
                </a:moveTo>
                <a:cubicBezTo>
                  <a:pt x="1157993" y="512763"/>
                  <a:pt x="1139467" y="526959"/>
                  <a:pt x="1139467" y="548428"/>
                </a:cubicBezTo>
                <a:cubicBezTo>
                  <a:pt x="1139467" y="569550"/>
                  <a:pt x="1157299" y="580804"/>
                  <a:pt x="1181193" y="586517"/>
                </a:cubicBezTo>
                <a:cubicBezTo>
                  <a:pt x="1193831" y="589633"/>
                  <a:pt x="1205257" y="592403"/>
                  <a:pt x="1205257" y="600714"/>
                </a:cubicBezTo>
                <a:cubicBezTo>
                  <a:pt x="1205257" y="607813"/>
                  <a:pt x="1196081" y="612487"/>
                  <a:pt x="1185347" y="612487"/>
                </a:cubicBezTo>
                <a:cubicBezTo>
                  <a:pt x="1173158" y="612487"/>
                  <a:pt x="1159359" y="606690"/>
                  <a:pt x="1149696" y="598202"/>
                </a:cubicBezTo>
                <a:cubicBezTo>
                  <a:pt x="1149126" y="597702"/>
                  <a:pt x="1148269" y="597804"/>
                  <a:pt x="1147843" y="598432"/>
                </a:cubicBezTo>
                <a:lnTo>
                  <a:pt x="1135429" y="616740"/>
                </a:lnTo>
                <a:cubicBezTo>
                  <a:pt x="1135068" y="617275"/>
                  <a:pt x="1135149" y="618004"/>
                  <a:pt x="1135636" y="618428"/>
                </a:cubicBezTo>
                <a:cubicBezTo>
                  <a:pt x="1148137" y="629263"/>
                  <a:pt x="1167408" y="636379"/>
                  <a:pt x="1185521" y="636379"/>
                </a:cubicBezTo>
                <a:cubicBezTo>
                  <a:pt x="1212183" y="636379"/>
                  <a:pt x="1232785" y="621490"/>
                  <a:pt x="1232785" y="599502"/>
                </a:cubicBezTo>
                <a:cubicBezTo>
                  <a:pt x="1232785" y="571628"/>
                  <a:pt x="1199371" y="563318"/>
                  <a:pt x="1188810" y="561066"/>
                </a:cubicBezTo>
                <a:cubicBezTo>
                  <a:pt x="1177903" y="558816"/>
                  <a:pt x="1166996" y="555180"/>
                  <a:pt x="1166996" y="547389"/>
                </a:cubicBezTo>
                <a:cubicBezTo>
                  <a:pt x="1166996" y="541156"/>
                  <a:pt x="1174612" y="536655"/>
                  <a:pt x="1185347" y="536655"/>
                </a:cubicBezTo>
                <a:cubicBezTo>
                  <a:pt x="1196022" y="536655"/>
                  <a:pt x="1207164" y="540861"/>
                  <a:pt x="1214192" y="546909"/>
                </a:cubicBezTo>
                <a:cubicBezTo>
                  <a:pt x="1214787" y="547420"/>
                  <a:pt x="1215673" y="547296"/>
                  <a:pt x="1216082" y="546626"/>
                </a:cubicBezTo>
                <a:lnTo>
                  <a:pt x="1227215" y="528382"/>
                </a:lnTo>
                <a:cubicBezTo>
                  <a:pt x="1227533" y="527859"/>
                  <a:pt x="1227456" y="527178"/>
                  <a:pt x="1227003" y="526766"/>
                </a:cubicBezTo>
                <a:cubicBezTo>
                  <a:pt x="1218082" y="518649"/>
                  <a:pt x="1203355" y="512763"/>
                  <a:pt x="1185521" y="512763"/>
                </a:cubicBezTo>
                <a:close/>
                <a:moveTo>
                  <a:pt x="799860" y="512763"/>
                </a:moveTo>
                <a:cubicBezTo>
                  <a:pt x="763847" y="512763"/>
                  <a:pt x="736666" y="539425"/>
                  <a:pt x="736666" y="574571"/>
                </a:cubicBezTo>
                <a:cubicBezTo>
                  <a:pt x="736666" y="609717"/>
                  <a:pt x="763847" y="636379"/>
                  <a:pt x="799860" y="636379"/>
                </a:cubicBezTo>
                <a:cubicBezTo>
                  <a:pt x="835697" y="636379"/>
                  <a:pt x="863053" y="609717"/>
                  <a:pt x="863053" y="574571"/>
                </a:cubicBezTo>
                <a:cubicBezTo>
                  <a:pt x="863053" y="539425"/>
                  <a:pt x="835697" y="512763"/>
                  <a:pt x="799860" y="51276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358170"/>
                </a:lnTo>
                <a:lnTo>
                  <a:pt x="5354778" y="6358170"/>
                </a:lnTo>
                <a:cubicBezTo>
                  <a:pt x="5420407" y="6116818"/>
                  <a:pt x="5455957" y="5861806"/>
                  <a:pt x="5455957" y="5599507"/>
                </a:cubicBezTo>
                <a:cubicBezTo>
                  <a:pt x="5455957" y="4010231"/>
                  <a:pt x="4167066" y="2722417"/>
                  <a:pt x="2577373" y="2722417"/>
                </a:cubicBezTo>
                <a:cubicBezTo>
                  <a:pt x="1483832" y="2722417"/>
                  <a:pt x="532898" y="3331111"/>
                  <a:pt x="45356" y="4227981"/>
                </a:cubicBezTo>
                <a:lnTo>
                  <a:pt x="0" y="43220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440000" anchor="t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Clr>
                <a:schemeClr val="bg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err="1"/>
              <a:t>Plaats</a:t>
            </a:r>
            <a:r>
              <a:rPr lang="en-GB"/>
              <a:t> </a:t>
            </a:r>
            <a:r>
              <a:rPr lang="en-GB" err="1"/>
              <a:t>eerst</a:t>
            </a:r>
            <a:r>
              <a:rPr lang="en-GB"/>
              <a:t> </a:t>
            </a:r>
            <a:r>
              <a:rPr lang="en-GB" err="1"/>
              <a:t>een</a:t>
            </a:r>
            <a:r>
              <a:rPr lang="en-GB"/>
              <a:t> </a:t>
            </a:r>
            <a:r>
              <a:rPr lang="en-GB" err="1"/>
              <a:t>afbeelding</a:t>
            </a:r>
            <a:r>
              <a:rPr lang="en-GB"/>
              <a:t> </a:t>
            </a:r>
            <a:r>
              <a:rPr lang="en-GB" err="1"/>
              <a:t>voordat</a:t>
            </a:r>
            <a:r>
              <a:rPr lang="en-GB"/>
              <a:t> je de </a:t>
            </a:r>
            <a:r>
              <a:rPr lang="en-GB" err="1"/>
              <a:t>titel</a:t>
            </a:r>
            <a:r>
              <a:rPr lang="en-GB"/>
              <a:t> </a:t>
            </a:r>
            <a:r>
              <a:rPr lang="en-GB" err="1"/>
              <a:t>invult</a:t>
            </a:r>
            <a:r>
              <a:rPr lang="en-GB"/>
              <a:t>.</a:t>
            </a:r>
          </a:p>
        </p:txBody>
      </p:sp>
      <p:sp>
        <p:nvSpPr>
          <p:cNvPr id="5" name="Title 20">
            <a:extLst>
              <a:ext uri="{FF2B5EF4-FFF2-40B4-BE49-F238E27FC236}">
                <a16:creationId xmlns:a16="http://schemas.microsoft.com/office/drawing/2014/main" id="{B152DDB2-B7AF-F076-4764-CFB5ED0B26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4397819"/>
            <a:ext cx="4194959" cy="752514"/>
          </a:xfrm>
        </p:spPr>
        <p:txBody>
          <a:bodyPr wrap="square" lIns="108000" rIns="0" bIns="0" anchor="b">
            <a:sp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/>
              <a:t>Korte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05D50E6-C455-3BD2-FB90-1941D47E4AE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7599" y="5162202"/>
            <a:ext cx="4203307" cy="513405"/>
          </a:xfrm>
          <a:prstGeom prst="rect">
            <a:avLst/>
          </a:prstGeom>
        </p:spPr>
        <p:txBody>
          <a:bodyPr wrap="square" lIns="108000" tIns="36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err="1"/>
              <a:t>Ondertitel</a:t>
            </a:r>
            <a:endParaRPr lang="en-GB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4398D7-85A0-281A-1B38-7B6FC712C810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650058-07E5-4376-B89F-7397C1A151CF}" type="datetime4">
              <a:rPr lang="nl-NL" smtClean="0"/>
              <a:t>24 oktober 2024</a:t>
            </a:fld>
            <a:endParaRPr lang="en-BE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CF13D48-EF81-B977-EAD2-065D28F89FA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Voettekst</a:t>
            </a:r>
            <a:endParaRPr lang="en-BE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2FBA262-B5EE-1B59-329C-4678FB34050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06170978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2E3A3DB3-3F3E-9E1D-4D82-D3A61E6966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 rot="5400000">
            <a:off x="4238293" y="2126818"/>
            <a:ext cx="6903349" cy="2609803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17836F46-0818-6D94-A02D-96FEDE21A4D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189" r="5189"/>
          <a:stretch/>
        </p:blipFill>
        <p:spPr>
          <a:xfrm rot="5400000">
            <a:off x="7316570" y="1982572"/>
            <a:ext cx="6858002" cy="289285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9D96EBF-4D99-EEFC-B066-7916593073B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5938" y="512763"/>
            <a:ext cx="1274400" cy="508682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667B28-01D9-052E-0F45-E9F56DE694F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837B4EC-ABCD-4900-BC6B-487F68357E70}" type="datetime4">
              <a:rPr lang="nl-NL" smtClean="0"/>
              <a:t>24 oktober 2024</a:t>
            </a:fld>
            <a:endParaRPr lang="en-BE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6ADB8DE-B83F-3940-C769-50FA6A43418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534C880-3969-6D43-09CD-61FF8BCD1A0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4A46CF9-500D-0D14-EA47-0C0460B1106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5" y="2688720"/>
            <a:ext cx="8207651" cy="524553"/>
          </a:xfrm>
          <a:prstGeom prst="rect">
            <a:avLst/>
          </a:prstGeom>
        </p:spPr>
        <p:txBody>
          <a:bodyPr wrap="square" lIns="0" rIns="0" bIns="108000" anchor="b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b="1" i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- </a:t>
            </a:r>
            <a:r>
              <a:rPr lang="en-GB" err="1"/>
              <a:t>Ondertitel</a:t>
            </a:r>
            <a:endParaRPr lang="en-BE"/>
          </a:p>
        </p:txBody>
      </p:sp>
      <p:sp>
        <p:nvSpPr>
          <p:cNvPr id="10" name="Title 5">
            <a:extLst>
              <a:ext uri="{FF2B5EF4-FFF2-40B4-BE49-F238E27FC236}">
                <a16:creationId xmlns:a16="http://schemas.microsoft.com/office/drawing/2014/main" id="{AA89F6E9-0061-D186-2A2B-706806631E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5" y="3213273"/>
            <a:ext cx="8207651" cy="1588127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err="1"/>
              <a:t>Hoofdstuk</a:t>
            </a:r>
            <a:r>
              <a:rPr lang="en-GB"/>
              <a:t> - </a:t>
            </a:r>
            <a:r>
              <a:rPr lang="en-GB" err="1"/>
              <a:t>Titel</a:t>
            </a:r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9990060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628C50E3-30E0-578B-06D1-F44116DB10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6421892" y="1787410"/>
            <a:ext cx="5204806" cy="32832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7063A626-3A96-7011-342D-0DD4422CFE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23526"/>
          <a:stretch/>
        </p:blipFill>
        <p:spPr>
          <a:xfrm rot="5400000">
            <a:off x="8340234" y="3693405"/>
            <a:ext cx="1431956" cy="4897237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B5D436B6-1FD6-9F4B-F52D-042A47AC1C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23396"/>
          <a:stretch/>
        </p:blipFill>
        <p:spPr>
          <a:xfrm rot="16200000">
            <a:off x="8317808" y="-1734057"/>
            <a:ext cx="1427412" cy="4895522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9DD749A-EF56-0681-080F-05B6E60570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21892" y="1787389"/>
            <a:ext cx="5219245" cy="3283200"/>
          </a:xfrm>
          <a:custGeom>
            <a:avLst/>
            <a:gdLst>
              <a:gd name="connsiteX0" fmla="*/ 104944 w 6019800"/>
              <a:gd name="connsiteY0" fmla="*/ 0 h 3786819"/>
              <a:gd name="connsiteX1" fmla="*/ 5914856 w 6019800"/>
              <a:gd name="connsiteY1" fmla="*/ 0 h 3786819"/>
              <a:gd name="connsiteX2" fmla="*/ 5958650 w 6019800"/>
              <a:gd name="connsiteY2" fmla="*/ 170319 h 3786819"/>
              <a:gd name="connsiteX3" fmla="*/ 6019800 w 6019800"/>
              <a:gd name="connsiteY3" fmla="*/ 776919 h 3786819"/>
              <a:gd name="connsiteX4" fmla="*/ 3009900 w 6019800"/>
              <a:gd name="connsiteY4" fmla="*/ 3786819 h 3786819"/>
              <a:gd name="connsiteX5" fmla="*/ 0 w 6019800"/>
              <a:gd name="connsiteY5" fmla="*/ 776919 h 3786819"/>
              <a:gd name="connsiteX6" fmla="*/ 61151 w 6019800"/>
              <a:gd name="connsiteY6" fmla="*/ 170319 h 3786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19800" h="3786819">
                <a:moveTo>
                  <a:pt x="104944" y="0"/>
                </a:moveTo>
                <a:lnTo>
                  <a:pt x="5914856" y="0"/>
                </a:lnTo>
                <a:lnTo>
                  <a:pt x="5958650" y="170319"/>
                </a:lnTo>
                <a:cubicBezTo>
                  <a:pt x="5998744" y="366256"/>
                  <a:pt x="6019800" y="569129"/>
                  <a:pt x="6019800" y="776919"/>
                </a:cubicBezTo>
                <a:cubicBezTo>
                  <a:pt x="6019800" y="2439241"/>
                  <a:pt x="4672222" y="3786819"/>
                  <a:pt x="3009900" y="3786819"/>
                </a:cubicBezTo>
                <a:cubicBezTo>
                  <a:pt x="1347578" y="3786819"/>
                  <a:pt x="0" y="2439241"/>
                  <a:pt x="0" y="776919"/>
                </a:cubicBezTo>
                <a:cubicBezTo>
                  <a:pt x="0" y="569129"/>
                  <a:pt x="21056" y="366256"/>
                  <a:pt x="61151" y="170319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/>
              <a:t>Afbeelding (optioneel)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5B8ABBF-7F90-5487-BEAE-C2085A41546E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5938" y="512763"/>
            <a:ext cx="1274400" cy="508682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501B4-8662-315C-12F6-DD444D0A3D1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54F8A284-8639-448B-BE66-5CECA7535D4B}" type="datetime4">
              <a:rPr lang="nl-NL" smtClean="0"/>
              <a:t>24 oktober 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437BB-3B68-3295-D2FC-3233649D951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FBCEF97D-428F-5DC6-799A-CDF44C71EB8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B237C78-D1A1-E2DF-4F97-E73DA3A039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5" y="2457450"/>
            <a:ext cx="5580065" cy="524553"/>
          </a:xfrm>
          <a:prstGeom prst="rect">
            <a:avLst/>
          </a:prstGeom>
        </p:spPr>
        <p:txBody>
          <a:bodyPr wrap="square" lIns="0" rIns="0" bIns="108000" anchor="b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b="1" i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- </a:t>
            </a:r>
            <a:r>
              <a:rPr lang="en-GB" err="1"/>
              <a:t>Ondertitel</a:t>
            </a:r>
            <a:endParaRPr lang="en-BE"/>
          </a:p>
        </p:txBody>
      </p:sp>
      <p:sp>
        <p:nvSpPr>
          <p:cNvPr id="9" name="Title 5">
            <a:extLst>
              <a:ext uri="{FF2B5EF4-FFF2-40B4-BE49-F238E27FC236}">
                <a16:creationId xmlns:a16="http://schemas.microsoft.com/office/drawing/2014/main" id="{E1A21EC6-3CE0-1BFB-9955-E64E981EC4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5" y="2982003"/>
            <a:ext cx="5580065" cy="1588127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err="1"/>
              <a:t>Hoofdstuk</a:t>
            </a:r>
            <a:r>
              <a:rPr lang="en-GB"/>
              <a:t> - </a:t>
            </a:r>
            <a:r>
              <a:rPr lang="en-GB" err="1"/>
              <a:t>Titel</a:t>
            </a:r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40409167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8F318506-1681-83B9-A6FC-0F33D28647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Media Placeholder 2">
            <a:extLst>
              <a:ext uri="{FF2B5EF4-FFF2-40B4-BE49-F238E27FC236}">
                <a16:creationId xmlns:a16="http://schemas.microsoft.com/office/drawing/2014/main" id="{F3454101-EAFC-EFD7-FDCD-06EFD0129F8E}"/>
              </a:ext>
            </a:extLst>
          </p:cNvPr>
          <p:cNvSpPr>
            <a:spLocks noGrp="1"/>
          </p:cNvSpPr>
          <p:nvPr>
            <p:ph type="media" sz="quarter" idx="22"/>
          </p:nvPr>
        </p:nvSpPr>
        <p:spPr>
          <a:xfrm>
            <a:off x="515938" y="512765"/>
            <a:ext cx="11160124" cy="58324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solidFill>
                  <a:schemeClr val="tx1"/>
                </a:solidFill>
                <a:highlight>
                  <a:srgbClr val="FFFF00"/>
                </a:highlight>
              </a:defRPr>
            </a:lvl1pPr>
          </a:lstStyle>
          <a:p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27BB2-CDEB-BCE3-4545-60091C334A16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1C39A2DA-2AFD-4A90-AF80-F53B3C312490}" type="datetime4">
              <a:rPr lang="nl-NL" smtClean="0"/>
              <a:t>24 oktober 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BA0061-A474-21E4-E88A-9A310BC690BB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A4DD7-4355-9D81-A622-CE0A954EF3F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02095570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F9ADCDA6-D1C9-C76B-F94C-15A3EF19FF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46327"/>
            <a:ext cx="12192000" cy="6765346"/>
          </a:xfrm>
          <a:prstGeom prst="rect">
            <a:avLst/>
          </a:prstGeom>
        </p:spPr>
      </p:pic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8546941-5005-BA93-92D7-7B50688672EB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8799530B-C3A8-406F-AF28-F4D6A698DB67}" type="datetime4">
              <a:rPr lang="nl-NL" smtClean="0"/>
              <a:t>24 oktober 2024</a:t>
            </a:fld>
            <a:endParaRPr lang="en-B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CE070A3-C728-9241-E374-67AADE4C1B01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F10D53C-20CB-6AC9-BE02-71C566004AE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2" name="Title 5">
            <a:extLst>
              <a:ext uri="{FF2B5EF4-FFF2-40B4-BE49-F238E27FC236}">
                <a16:creationId xmlns:a16="http://schemas.microsoft.com/office/drawing/2014/main" id="{3F845A7B-EDB6-5BBA-1A79-D81135E80F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27388" y="2286800"/>
            <a:ext cx="7737223" cy="2211375"/>
          </a:xfrm>
          <a:prstGeom prst="rect">
            <a:avLst/>
          </a:prstGeom>
        </p:spPr>
        <p:txBody>
          <a:bodyPr wrap="square" lIns="0" anchor="b">
            <a:spAutoFit/>
          </a:bodyPr>
          <a:lstStyle>
            <a:lvl1pPr algn="ctr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/>
              <a:t>"</a:t>
            </a:r>
            <a:r>
              <a:rPr lang="en-GB" err="1"/>
              <a:t>Deze</a:t>
            </a:r>
            <a:r>
              <a:rPr lang="en-GB"/>
              <a:t> slide is perfect </a:t>
            </a:r>
            <a:r>
              <a:rPr lang="en-GB" err="1"/>
              <a:t>voor</a:t>
            </a:r>
            <a:r>
              <a:rPr lang="en-GB"/>
              <a:t> </a:t>
            </a:r>
            <a:r>
              <a:rPr lang="en-GB" err="1"/>
              <a:t>citaten</a:t>
            </a:r>
            <a:r>
              <a:rPr lang="en-GB"/>
              <a:t> of </a:t>
            </a:r>
            <a:r>
              <a:rPr lang="en-GB" err="1"/>
              <a:t>andere</a:t>
            </a:r>
            <a:r>
              <a:rPr lang="en-GB"/>
              <a:t> </a:t>
            </a:r>
            <a:r>
              <a:rPr lang="en-GB" err="1"/>
              <a:t>korte</a:t>
            </a:r>
            <a:r>
              <a:rPr lang="en-GB"/>
              <a:t> </a:t>
            </a:r>
            <a:r>
              <a:rPr lang="en-GB" err="1"/>
              <a:t>teksten</a:t>
            </a:r>
            <a:r>
              <a:rPr lang="en-GB"/>
              <a:t>."</a:t>
            </a:r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AA938B-2B1B-5A56-0CE7-EA9689DD7FE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345016" y="4677072"/>
            <a:ext cx="1501982" cy="347329"/>
          </a:xfrm>
          <a:prstGeom prst="round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Lorem ipsum</a:t>
            </a:r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07470292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F1E4541B-1975-03AA-64BE-EB3E63F419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5229" y="1021445"/>
            <a:ext cx="1121539" cy="900000"/>
          </a:xfrm>
          <a:prstGeom prst="rect">
            <a:avLst/>
          </a:prstGeom>
        </p:spPr>
      </p:pic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5FF777E8-3B15-10D0-7BE6-6C1F774D737F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B567C718-93DF-4A33-A01C-D3E9F0E1219E}" type="datetime4">
              <a:rPr lang="nl-NL" smtClean="0"/>
              <a:t>24 oktober 2024</a:t>
            </a:fld>
            <a:endParaRPr lang="en-B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2C993B2F-307D-459F-D620-B7F32D116909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3AAEE3FD-B91F-E75D-6222-27A954435AE6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355887D-756F-F868-3DF0-03CF47DF58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27388" y="2997998"/>
            <a:ext cx="7737223" cy="2211375"/>
          </a:xfrm>
          <a:prstGeom prst="rect">
            <a:avLst/>
          </a:prstGeom>
        </p:spPr>
        <p:txBody>
          <a:bodyPr wrap="square" lIns="0" anchor="t">
            <a:spAutoFit/>
          </a:bodyPr>
          <a:lstStyle>
            <a:lvl1pPr algn="ctr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/>
              <a:t>"</a:t>
            </a:r>
            <a:r>
              <a:rPr lang="en-GB" err="1"/>
              <a:t>Deze</a:t>
            </a:r>
            <a:r>
              <a:rPr lang="en-GB"/>
              <a:t> slide is perfect </a:t>
            </a:r>
            <a:r>
              <a:rPr lang="en-GB" err="1"/>
              <a:t>voor</a:t>
            </a:r>
            <a:r>
              <a:rPr lang="en-GB"/>
              <a:t> </a:t>
            </a:r>
            <a:r>
              <a:rPr lang="en-GB" err="1"/>
              <a:t>citaten</a:t>
            </a:r>
            <a:r>
              <a:rPr lang="en-GB"/>
              <a:t> of </a:t>
            </a:r>
            <a:r>
              <a:rPr lang="en-GB" err="1"/>
              <a:t>andere</a:t>
            </a:r>
            <a:r>
              <a:rPr lang="en-GB"/>
              <a:t> </a:t>
            </a:r>
            <a:r>
              <a:rPr lang="en-GB" err="1"/>
              <a:t>korte</a:t>
            </a:r>
            <a:r>
              <a:rPr lang="en-GB"/>
              <a:t> </a:t>
            </a:r>
            <a:r>
              <a:rPr lang="en-GB" err="1"/>
              <a:t>teksten</a:t>
            </a:r>
            <a:r>
              <a:rPr lang="en-GB"/>
              <a:t>."</a:t>
            </a:r>
            <a:endParaRPr lang="en-BE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868A457-A7E9-09CE-7AEF-67371853D26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227388" y="2457450"/>
            <a:ext cx="7737223" cy="313932"/>
          </a:xfrm>
          <a:prstGeom prst="rect">
            <a:avLst/>
          </a:prstGeom>
        </p:spPr>
        <p:txBody>
          <a:bodyPr wrap="square" lIns="0" rIns="0" anchor="b">
            <a:spAutoFit/>
          </a:bodyPr>
          <a:lstStyle>
            <a:lvl1pPr algn="ctr">
              <a:defRPr sz="16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/>
              <a:t>- </a:t>
            </a:r>
            <a:r>
              <a:rPr lang="nl-NL" noProof="0" err="1"/>
              <a:t>Lorem</a:t>
            </a:r>
            <a:r>
              <a:rPr lang="nl-NL" noProof="0"/>
              <a:t> </a:t>
            </a:r>
            <a:r>
              <a:rPr lang="nl-NL" noProof="0" err="1"/>
              <a:t>ipsum</a:t>
            </a:r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377645591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163841E5-F71C-A65C-0467-85C1386F5CC9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11493"/>
          <a:stretch>
            <a:fillRect/>
          </a:stretch>
        </p:blipFill>
        <p:spPr>
          <a:xfrm rot="16200000">
            <a:off x="6033971" y="1222092"/>
            <a:ext cx="7902247" cy="4413812"/>
          </a:xfrm>
          <a:custGeom>
            <a:avLst/>
            <a:gdLst>
              <a:gd name="connsiteX0" fmla="*/ 7902247 w 7902247"/>
              <a:gd name="connsiteY0" fmla="*/ 0 h 4413812"/>
              <a:gd name="connsiteX1" fmla="*/ 7902247 w 7902247"/>
              <a:gd name="connsiteY1" fmla="*/ 324412 h 4413812"/>
              <a:gd name="connsiteX2" fmla="*/ 7380122 w 7902247"/>
              <a:gd name="connsiteY2" fmla="*/ 324412 h 4413812"/>
              <a:gd name="connsiteX3" fmla="*/ 7380122 w 7902247"/>
              <a:gd name="connsiteY3" fmla="*/ 4413812 h 4413812"/>
              <a:gd name="connsiteX4" fmla="*/ 522122 w 7902247"/>
              <a:gd name="connsiteY4" fmla="*/ 4413812 h 4413812"/>
              <a:gd name="connsiteX5" fmla="*/ 522122 w 7902247"/>
              <a:gd name="connsiteY5" fmla="*/ 324412 h 4413812"/>
              <a:gd name="connsiteX6" fmla="*/ 0 w 7902247"/>
              <a:gd name="connsiteY6" fmla="*/ 324412 h 4413812"/>
              <a:gd name="connsiteX7" fmla="*/ 0 w 7902247"/>
              <a:gd name="connsiteY7" fmla="*/ 0 h 4413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02247" h="4413812">
                <a:moveTo>
                  <a:pt x="7902247" y="0"/>
                </a:moveTo>
                <a:lnTo>
                  <a:pt x="7902247" y="324412"/>
                </a:lnTo>
                <a:lnTo>
                  <a:pt x="7380122" y="324412"/>
                </a:lnTo>
                <a:lnTo>
                  <a:pt x="7380122" y="4413812"/>
                </a:lnTo>
                <a:lnTo>
                  <a:pt x="522122" y="4413812"/>
                </a:lnTo>
                <a:lnTo>
                  <a:pt x="522122" y="324412"/>
                </a:lnTo>
                <a:lnTo>
                  <a:pt x="0" y="32441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E738BC7-B428-AE45-0402-7B49BF21856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66611" y="0"/>
            <a:ext cx="4445703" cy="6858000"/>
          </a:xfrm>
          <a:custGeom>
            <a:avLst/>
            <a:gdLst>
              <a:gd name="connsiteX0" fmla="*/ 2020057 w 4445703"/>
              <a:gd name="connsiteY0" fmla="*/ 0 h 6858000"/>
              <a:gd name="connsiteX1" fmla="*/ 4445703 w 4445703"/>
              <a:gd name="connsiteY1" fmla="*/ 0 h 6858000"/>
              <a:gd name="connsiteX2" fmla="*/ 4445703 w 4445703"/>
              <a:gd name="connsiteY2" fmla="*/ 6858000 h 6858000"/>
              <a:gd name="connsiteX3" fmla="*/ 2020058 w 4445703"/>
              <a:gd name="connsiteY3" fmla="*/ 6858000 h 6858000"/>
              <a:gd name="connsiteX4" fmla="*/ 1729246 w 4445703"/>
              <a:gd name="connsiteY4" fmla="*/ 6681327 h 6858000"/>
              <a:gd name="connsiteX5" fmla="*/ 0 w 4445703"/>
              <a:gd name="connsiteY5" fmla="*/ 3429000 h 6858000"/>
              <a:gd name="connsiteX6" fmla="*/ 1729246 w 4445703"/>
              <a:gd name="connsiteY6" fmla="*/ 176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5703" h="6858000">
                <a:moveTo>
                  <a:pt x="2020057" y="0"/>
                </a:moveTo>
                <a:lnTo>
                  <a:pt x="4445703" y="0"/>
                </a:lnTo>
                <a:lnTo>
                  <a:pt x="4445703" y="6858000"/>
                </a:lnTo>
                <a:lnTo>
                  <a:pt x="2020058" y="6858000"/>
                </a:lnTo>
                <a:lnTo>
                  <a:pt x="1729246" y="6681327"/>
                </a:lnTo>
                <a:cubicBezTo>
                  <a:pt x="685941" y="5976483"/>
                  <a:pt x="0" y="4782844"/>
                  <a:pt x="0" y="3429000"/>
                </a:cubicBezTo>
                <a:cubicBezTo>
                  <a:pt x="0" y="2075157"/>
                  <a:pt x="685941" y="881518"/>
                  <a:pt x="1729246" y="176673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76B6D8C-68FE-8341-EFCA-D916B5F971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1519799"/>
            <a:ext cx="6521470" cy="2917722"/>
          </a:xfrm>
          <a:prstGeom prst="rect">
            <a:avLst/>
          </a:prstGeom>
        </p:spPr>
        <p:txBody>
          <a:bodyPr wrap="square" lIns="0" rIns="0" anchor="b">
            <a:spAutoFit/>
          </a:bodyPr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/>
              <a:t>"</a:t>
            </a:r>
            <a:r>
              <a:rPr lang="en-GB" err="1"/>
              <a:t>Deze</a:t>
            </a:r>
            <a:r>
              <a:rPr lang="en-GB"/>
              <a:t> slide is perfect </a:t>
            </a:r>
            <a:r>
              <a:rPr lang="en-GB" err="1"/>
              <a:t>voor</a:t>
            </a:r>
            <a:r>
              <a:rPr lang="en-GB"/>
              <a:t> </a:t>
            </a:r>
            <a:r>
              <a:rPr lang="en-GB" err="1"/>
              <a:t>citaten</a:t>
            </a:r>
            <a:r>
              <a:rPr lang="en-GB"/>
              <a:t> of </a:t>
            </a:r>
            <a:r>
              <a:rPr lang="en-GB" err="1"/>
              <a:t>andere</a:t>
            </a:r>
            <a:r>
              <a:rPr lang="en-GB"/>
              <a:t> </a:t>
            </a:r>
            <a:r>
              <a:rPr lang="en-GB" err="1"/>
              <a:t>korte</a:t>
            </a:r>
            <a:r>
              <a:rPr lang="en-GB"/>
              <a:t> </a:t>
            </a:r>
            <a:r>
              <a:rPr lang="en-GB" err="1"/>
              <a:t>teksten</a:t>
            </a:r>
            <a:r>
              <a:rPr lang="en-GB"/>
              <a:t>."</a:t>
            </a:r>
            <a:endParaRPr lang="en-BE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CA7A3037-54B7-5A6F-BAF7-44538A99940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5938" y="4610323"/>
            <a:ext cx="6521471" cy="3139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algn="l">
              <a:defRPr sz="1600" b="0" i="1">
                <a:solidFill>
                  <a:schemeClr val="tx2"/>
                </a:solidFill>
              </a:defRPr>
            </a:lvl1pPr>
          </a:lstStyle>
          <a:p>
            <a:pPr lvl="0"/>
            <a:r>
              <a:rPr lang="nl-NL" noProof="0"/>
              <a:t>- </a:t>
            </a:r>
            <a:r>
              <a:rPr lang="nl-NL" noProof="0" err="1"/>
              <a:t>Lorem</a:t>
            </a:r>
            <a:r>
              <a:rPr lang="nl-NL" noProof="0"/>
              <a:t> </a:t>
            </a:r>
            <a:r>
              <a:rPr lang="nl-NL" noProof="0" err="1"/>
              <a:t>ipsum</a:t>
            </a:r>
            <a:endParaRPr lang="nl-NL" noProof="0"/>
          </a:p>
        </p:txBody>
      </p:sp>
      <p:sp>
        <p:nvSpPr>
          <p:cNvPr id="33" name="Date Placeholder 32">
            <a:extLst>
              <a:ext uri="{FF2B5EF4-FFF2-40B4-BE49-F238E27FC236}">
                <a16:creationId xmlns:a16="http://schemas.microsoft.com/office/drawing/2014/main" id="{E6189C85-14E7-C9FC-35C7-61C92902C801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A4664BC9-D0BE-4AD8-B797-CF5104CA4DAD}" type="datetime4">
              <a:rPr lang="nl-NL" smtClean="0"/>
              <a:t>24 oktober 2024</a:t>
            </a:fld>
            <a:endParaRPr lang="en-BE"/>
          </a:p>
        </p:txBody>
      </p:sp>
      <p:sp>
        <p:nvSpPr>
          <p:cNvPr id="34" name="Footer Placeholder 33">
            <a:extLst>
              <a:ext uri="{FF2B5EF4-FFF2-40B4-BE49-F238E27FC236}">
                <a16:creationId xmlns:a16="http://schemas.microsoft.com/office/drawing/2014/main" id="{BE48AB95-66C0-371F-0413-597CD017F7E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1811AE42-7B23-7402-64C7-8C2B4CDD0BA1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87289226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DE57CD68-75B6-F13A-63EF-6346852222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0800000">
            <a:off x="4457698" y="8628"/>
            <a:ext cx="8839202" cy="5563497"/>
          </a:xfrm>
          <a:custGeom>
            <a:avLst/>
            <a:gdLst>
              <a:gd name="connsiteX0" fmla="*/ 8839202 w 8839202"/>
              <a:gd name="connsiteY0" fmla="*/ 5563497 h 5563497"/>
              <a:gd name="connsiteX1" fmla="*/ 1104900 w 8839202"/>
              <a:gd name="connsiteY1" fmla="*/ 5563497 h 5563497"/>
              <a:gd name="connsiteX2" fmla="*/ 1104900 w 8839202"/>
              <a:gd name="connsiteY2" fmla="*/ 619125 h 5563497"/>
              <a:gd name="connsiteX3" fmla="*/ 0 w 8839202"/>
              <a:gd name="connsiteY3" fmla="*/ 619125 h 5563497"/>
              <a:gd name="connsiteX4" fmla="*/ 0 w 8839202"/>
              <a:gd name="connsiteY4" fmla="*/ 0 h 5563497"/>
              <a:gd name="connsiteX5" fmla="*/ 8839202 w 8839202"/>
              <a:gd name="connsiteY5" fmla="*/ 0 h 5563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39202" h="5563497">
                <a:moveTo>
                  <a:pt x="8839202" y="5563497"/>
                </a:moveTo>
                <a:lnTo>
                  <a:pt x="1104900" y="5563497"/>
                </a:lnTo>
                <a:lnTo>
                  <a:pt x="1104900" y="619125"/>
                </a:lnTo>
                <a:lnTo>
                  <a:pt x="0" y="619125"/>
                </a:lnTo>
                <a:lnTo>
                  <a:pt x="0" y="0"/>
                </a:lnTo>
                <a:lnTo>
                  <a:pt x="8839202" y="0"/>
                </a:lnTo>
                <a:close/>
              </a:path>
            </a:pathLst>
          </a:custGeom>
        </p:spPr>
      </p:pic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CC392A90-F02F-6724-7C36-F731DC3770D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457699" y="1085"/>
            <a:ext cx="7734301" cy="5572125"/>
          </a:xfrm>
          <a:custGeom>
            <a:avLst/>
            <a:gdLst>
              <a:gd name="connsiteX0" fmla="*/ 143693 w 7734301"/>
              <a:gd name="connsiteY0" fmla="*/ 0 h 5572125"/>
              <a:gd name="connsiteX1" fmla="*/ 7734301 w 7734301"/>
              <a:gd name="connsiteY1" fmla="*/ 0 h 5572125"/>
              <a:gd name="connsiteX2" fmla="*/ 7734301 w 7734301"/>
              <a:gd name="connsiteY2" fmla="*/ 4113568 h 5572125"/>
              <a:gd name="connsiteX3" fmla="*/ 7592641 w 7734301"/>
              <a:gd name="connsiteY3" fmla="*/ 4269434 h 5572125"/>
              <a:gd name="connsiteX4" fmla="*/ 4447666 w 7734301"/>
              <a:gd name="connsiteY4" fmla="*/ 5572125 h 5572125"/>
              <a:gd name="connsiteX5" fmla="*/ 0 w 7734301"/>
              <a:gd name="connsiteY5" fmla="*/ 1124459 h 5572125"/>
              <a:gd name="connsiteX6" fmla="*/ 140025 w 7734301"/>
              <a:gd name="connsiteY6" fmla="*/ 12918 h 557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34301" h="5572125">
                <a:moveTo>
                  <a:pt x="143693" y="0"/>
                </a:moveTo>
                <a:lnTo>
                  <a:pt x="7734301" y="0"/>
                </a:lnTo>
                <a:lnTo>
                  <a:pt x="7734301" y="4113568"/>
                </a:lnTo>
                <a:lnTo>
                  <a:pt x="7592641" y="4269434"/>
                </a:lnTo>
                <a:cubicBezTo>
                  <a:pt x="6787772" y="5074303"/>
                  <a:pt x="5675855" y="5572125"/>
                  <a:pt x="4447666" y="5572125"/>
                </a:cubicBezTo>
                <a:cubicBezTo>
                  <a:pt x="1991288" y="5572125"/>
                  <a:pt x="0" y="3580837"/>
                  <a:pt x="0" y="1124459"/>
                </a:cubicBezTo>
                <a:cubicBezTo>
                  <a:pt x="0" y="740650"/>
                  <a:pt x="48616" y="368196"/>
                  <a:pt x="140025" y="12918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/>
              <a:t>Afbeelding (optioneel)</a:t>
            </a:r>
          </a:p>
        </p:txBody>
      </p:sp>
      <p:sp>
        <p:nvSpPr>
          <p:cNvPr id="5" name="Title 20">
            <a:extLst>
              <a:ext uri="{FF2B5EF4-FFF2-40B4-BE49-F238E27FC236}">
                <a16:creationId xmlns:a16="http://schemas.microsoft.com/office/drawing/2014/main" id="{CD48848F-FCE7-50A3-7025-7A4C334418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3429000"/>
            <a:ext cx="4190533" cy="798680"/>
          </a:xfrm>
        </p:spPr>
        <p:txBody>
          <a:bodyPr wrap="square" lIns="0" rIns="0" anchor="b">
            <a:spAutoFit/>
          </a:bodyPr>
          <a:lstStyle>
            <a:lvl1pPr>
              <a:defRPr sz="5400" b="1">
                <a:solidFill>
                  <a:schemeClr val="tx2"/>
                </a:solidFill>
              </a:defRPr>
            </a:lvl1pPr>
          </a:lstStyle>
          <a:p>
            <a:r>
              <a:rPr lang="en-GB" err="1"/>
              <a:t>Bedankt</a:t>
            </a:r>
            <a:r>
              <a:rPr lang="en-GB"/>
              <a:t>!</a:t>
            </a:r>
            <a:endParaRPr lang="en-BE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2041A70C-B4C6-CC04-E962-6BDDE73444A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938" y="512763"/>
            <a:ext cx="1274400" cy="508682"/>
          </a:xfrm>
          <a:prstGeom prst="rect">
            <a:avLst/>
          </a:prstGeom>
        </p:spPr>
      </p:pic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7288C2A4-B0E2-3C19-29AE-FC770C9A1273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2F5E48E7-2638-428E-86FE-D90B32F37459}" type="datetime4">
              <a:rPr lang="nl-NL" smtClean="0"/>
              <a:t>24 oktober 2024</a:t>
            </a:fld>
            <a:endParaRPr lang="en-BE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C97681C-148C-C73B-1BC7-050D5FA8427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4B7FF66-B68F-9F0D-D8D0-7E96B74C48F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E5697C-BC98-F04E-B5D3-5D7868FE6A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8" y="4449360"/>
            <a:ext cx="4198872" cy="2492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>
              <a:lnSpc>
                <a:spcPct val="120000"/>
              </a:lnSpc>
              <a:buFont typeface="Arial" panose="020B0604020202020204" pitchFamily="34" charset="0"/>
              <a:buNone/>
              <a:defRPr sz="18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Contact</a:t>
            </a:r>
          </a:p>
        </p:txBody>
      </p:sp>
    </p:spTree>
    <p:extLst>
      <p:ext uri="{BB962C8B-B14F-4D97-AF65-F5344CB8AC3E}">
        <p14:creationId xmlns:p14="http://schemas.microsoft.com/office/powerpoint/2010/main" val="59698545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B294B1EA-C359-E80E-E512-45251D3176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38000" y="0"/>
            <a:ext cx="9054000" cy="6349229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56828E65-EF47-9D79-C8FF-4DCA2323B57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938" y="512763"/>
            <a:ext cx="1274400" cy="508682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3AEB6-A383-92D6-01E5-872534A72A0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CE64085-5AF5-4F00-9721-C60A1125DCF2}" type="datetime4">
              <a:rPr lang="nl-NL" smtClean="0"/>
              <a:t>24 oktober 2024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35C565-F191-4A65-6899-91BC417C5FA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CD1A3F-7B5E-E44D-1F76-D31283A60F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8" name="Title 8">
            <a:extLst>
              <a:ext uri="{FF2B5EF4-FFF2-40B4-BE49-F238E27FC236}">
                <a16:creationId xmlns:a16="http://schemas.microsoft.com/office/drawing/2014/main" id="{46B43D23-71AD-EACB-C04F-39C550A0C9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2457450"/>
            <a:ext cx="11160123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45D4F25-4C23-E0DA-5C7A-D665FC9919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4045577"/>
            <a:ext cx="11160123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err="1"/>
              <a:t>Ondertitel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569616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27152836-84DD-00F4-8447-71E37A384E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805340" y="0"/>
            <a:ext cx="2895599" cy="6857999"/>
          </a:xfrm>
          <a:prstGeom prst="rect">
            <a:avLst/>
          </a:prstGeom>
        </p:spPr>
      </p:pic>
      <p:sp>
        <p:nvSpPr>
          <p:cNvPr id="7" name="Picture Placeholder 16">
            <a:extLst>
              <a:ext uri="{FF2B5EF4-FFF2-40B4-BE49-F238E27FC236}">
                <a16:creationId xmlns:a16="http://schemas.microsoft.com/office/drawing/2014/main" id="{C5046157-E67B-1EF1-7706-FE384D3A586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00939" y="0"/>
            <a:ext cx="4975124" cy="6858000"/>
          </a:xfrm>
          <a:custGeom>
            <a:avLst/>
            <a:gdLst>
              <a:gd name="connsiteX0" fmla="*/ 0 w 4975124"/>
              <a:gd name="connsiteY0" fmla="*/ 0 h 6858000"/>
              <a:gd name="connsiteX1" fmla="*/ 2973934 w 4975124"/>
              <a:gd name="connsiteY1" fmla="*/ 0 h 6858000"/>
              <a:gd name="connsiteX2" fmla="*/ 4975124 w 4975124"/>
              <a:gd name="connsiteY2" fmla="*/ 3429000 h 6858000"/>
              <a:gd name="connsiteX3" fmla="*/ 2973921 w 4975124"/>
              <a:gd name="connsiteY3" fmla="*/ 6858000 h 6858000"/>
              <a:gd name="connsiteX4" fmla="*/ 0 w 497512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5124" h="6858000">
                <a:moveTo>
                  <a:pt x="0" y="0"/>
                </a:moveTo>
                <a:lnTo>
                  <a:pt x="2973934" y="0"/>
                </a:lnTo>
                <a:cubicBezTo>
                  <a:pt x="4168712" y="675945"/>
                  <a:pt x="4975124" y="1958289"/>
                  <a:pt x="4975124" y="3429000"/>
                </a:cubicBezTo>
                <a:cubicBezTo>
                  <a:pt x="4975124" y="4899711"/>
                  <a:pt x="4168712" y="6182055"/>
                  <a:pt x="2973921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1DFA2F-C6C6-2C70-06EA-2246E40CAF1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938" y="512763"/>
            <a:ext cx="1274400" cy="508682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E8E22C-FFF2-3701-8996-85A1626EFA7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C8DBC761-685A-46F8-A9CA-014E69CDC5B9}" type="datetime4">
              <a:rPr lang="nl-NL" smtClean="0"/>
              <a:t>24 oktober 2024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4101B7-F82C-912D-3F30-FE5B5CFD8B2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4F396BB-FDC4-01A7-AC35-6F7FF0CBB63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D6289FDF-F3D9-592E-F5AD-80250FA6F5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2278775"/>
            <a:ext cx="5580062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E052624-841F-AD03-E419-83E8CA8943F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5939" y="3866902"/>
            <a:ext cx="5580062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err="1"/>
              <a:t>Ondertitel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004305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7D524948-C303-1146-122C-27A326D167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-1" b="105"/>
          <a:stretch/>
        </p:blipFill>
        <p:spPr>
          <a:xfrm>
            <a:off x="0" y="0"/>
            <a:ext cx="12179300" cy="6858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537CA77-3745-5EBE-585A-902AE689E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938" y="512763"/>
            <a:ext cx="1274400" cy="508682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44843D0-76E4-9010-69F1-880E1461706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82B599E4-5AE6-4275-8641-4F4A8B289E1D}" type="datetime4">
              <a:rPr lang="nl-NL" smtClean="0"/>
              <a:t>24 oktober 2024</a:t>
            </a:fld>
            <a:endParaRPr lang="en-BE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B642950-FFB1-F46B-DDCF-2611D940D14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12507B5-06FF-0037-2375-2D5C7C9545C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865DC67D-5DCD-A9DD-7F5C-743F9CFD724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0"/>
            <a:ext cx="6096001" cy="4391823"/>
          </a:xfrm>
          <a:custGeom>
            <a:avLst/>
            <a:gdLst>
              <a:gd name="connsiteX0" fmla="*/ 143693 w 7734301"/>
              <a:gd name="connsiteY0" fmla="*/ 0 h 5572125"/>
              <a:gd name="connsiteX1" fmla="*/ 7734301 w 7734301"/>
              <a:gd name="connsiteY1" fmla="*/ 0 h 5572125"/>
              <a:gd name="connsiteX2" fmla="*/ 7734301 w 7734301"/>
              <a:gd name="connsiteY2" fmla="*/ 4113568 h 5572125"/>
              <a:gd name="connsiteX3" fmla="*/ 7592641 w 7734301"/>
              <a:gd name="connsiteY3" fmla="*/ 4269434 h 5572125"/>
              <a:gd name="connsiteX4" fmla="*/ 4447666 w 7734301"/>
              <a:gd name="connsiteY4" fmla="*/ 5572125 h 5572125"/>
              <a:gd name="connsiteX5" fmla="*/ 0 w 7734301"/>
              <a:gd name="connsiteY5" fmla="*/ 1124459 h 5572125"/>
              <a:gd name="connsiteX6" fmla="*/ 140025 w 7734301"/>
              <a:gd name="connsiteY6" fmla="*/ 12918 h 557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34301" h="5572125">
                <a:moveTo>
                  <a:pt x="143693" y="0"/>
                </a:moveTo>
                <a:lnTo>
                  <a:pt x="7734301" y="0"/>
                </a:lnTo>
                <a:lnTo>
                  <a:pt x="7734301" y="4113568"/>
                </a:lnTo>
                <a:lnTo>
                  <a:pt x="7592641" y="4269434"/>
                </a:lnTo>
                <a:cubicBezTo>
                  <a:pt x="6787772" y="5074303"/>
                  <a:pt x="5675855" y="5572125"/>
                  <a:pt x="4447666" y="5572125"/>
                </a:cubicBezTo>
                <a:cubicBezTo>
                  <a:pt x="1991288" y="5572125"/>
                  <a:pt x="0" y="3580837"/>
                  <a:pt x="0" y="1124459"/>
                </a:cubicBezTo>
                <a:cubicBezTo>
                  <a:pt x="0" y="740650"/>
                  <a:pt x="48616" y="368196"/>
                  <a:pt x="140025" y="12918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/>
              <a:t>Afbeelding (optioneel)</a:t>
            </a:r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4180B66B-4DE9-6376-C6E3-E6ECA013A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40" y="2949667"/>
            <a:ext cx="5580062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C2CCB7-F457-5875-5AF1-C183E6233D6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5939" y="4537794"/>
            <a:ext cx="8640761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err="1"/>
              <a:t>Ondertitel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3219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tafe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344E15D9-B904-6C23-DB9B-FE9668214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5738"/>
          <a:stretch>
            <a:fillRect/>
          </a:stretch>
        </p:blipFill>
        <p:spPr>
          <a:xfrm rot="10800000">
            <a:off x="0" y="0"/>
            <a:ext cx="4708559" cy="3150972"/>
          </a:xfrm>
          <a:custGeom>
            <a:avLst/>
            <a:gdLst>
              <a:gd name="connsiteX0" fmla="*/ 4708559 w 4708559"/>
              <a:gd name="connsiteY0" fmla="*/ 3150972 h 3150972"/>
              <a:gd name="connsiteX1" fmla="*/ 0 w 4708559"/>
              <a:gd name="connsiteY1" fmla="*/ 3150972 h 3150972"/>
              <a:gd name="connsiteX2" fmla="*/ 0 w 4708559"/>
              <a:gd name="connsiteY2" fmla="*/ 0 h 3150972"/>
              <a:gd name="connsiteX3" fmla="*/ 4708559 w 4708559"/>
              <a:gd name="connsiteY3" fmla="*/ 0 h 3150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8559" h="3150972">
                <a:moveTo>
                  <a:pt x="4708559" y="3150972"/>
                </a:moveTo>
                <a:lnTo>
                  <a:pt x="0" y="3150972"/>
                </a:lnTo>
                <a:lnTo>
                  <a:pt x="0" y="0"/>
                </a:lnTo>
                <a:lnTo>
                  <a:pt x="4708559" y="0"/>
                </a:lnTo>
                <a:close/>
              </a:path>
            </a:pathLst>
          </a:cu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2B2C1027-25E9-7F63-E632-F7240E70D2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814001"/>
            <a:ext cx="4450081" cy="1116012"/>
          </a:xfrm>
        </p:spPr>
        <p:txBody>
          <a:bodyPr wrap="none"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r>
              <a:rPr lang="nl-BE"/>
              <a:t>Inhoud</a:t>
            </a:r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DA4B26-B733-D3D1-F3E0-F9A9051B8E70}"/>
              </a:ext>
            </a:extLst>
          </p:cNvPr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fld id="{3985A564-39AB-4957-A260-A26CE9693593}" type="datetime4">
              <a:rPr lang="nl-NL" smtClean="0"/>
              <a:t>24 oktober 2024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434D6-F1FA-3A98-1E04-92D18AADB17E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83E560-C1B8-1228-8ADD-FA44100F7B20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9672578-7A7F-6CAD-0B24-4E277903A79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224463" y="1628775"/>
            <a:ext cx="6451600" cy="4716463"/>
          </a:xfrm>
        </p:spPr>
        <p:txBody>
          <a:bodyPr/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  <a:p>
            <a:pPr lvl="1"/>
            <a:r>
              <a:rPr lang="nl-BE"/>
              <a:t>Bullets 1</a:t>
            </a:r>
          </a:p>
          <a:p>
            <a:pPr lvl="2"/>
            <a:r>
              <a:rPr lang="nl-BE"/>
              <a:t>Bullets 2</a:t>
            </a:r>
          </a:p>
          <a:p>
            <a:pPr lvl="3"/>
            <a:r>
              <a:rPr lang="nl-BE"/>
              <a:t>Bullets 3</a:t>
            </a:r>
          </a:p>
          <a:p>
            <a:pPr lvl="4"/>
            <a:r>
              <a:rPr lang="nl-BE"/>
              <a:t>Bullets 4</a:t>
            </a:r>
          </a:p>
          <a:p>
            <a:pPr lvl="5"/>
            <a:r>
              <a:rPr lang="nl-BE"/>
              <a:t>Bullets 5</a:t>
            </a:r>
          </a:p>
          <a:p>
            <a:pPr lvl="6"/>
            <a:r>
              <a:rPr lang="nl-BE"/>
              <a:t>Bullets 6</a:t>
            </a:r>
          </a:p>
          <a:p>
            <a:pPr lvl="7"/>
            <a:r>
              <a:rPr lang="nl-BE"/>
              <a:t>Bullets 7</a:t>
            </a:r>
          </a:p>
          <a:p>
            <a:pPr lvl="8"/>
            <a:r>
              <a:rPr lang="nl-BE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50078283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682CBFF4-CF28-D60B-0A8F-A1E291CBEF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29600" y="610953"/>
            <a:ext cx="2149200" cy="5646421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C4E537CE-A628-D4E5-1156-933E0CD646C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7427776" y="1591339"/>
            <a:ext cx="5842800" cy="368564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B84C4F0B-2ABD-598D-CCC2-FE248D73CA9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6200000">
            <a:off x="4364928" y="2357732"/>
            <a:ext cx="5644738" cy="2149200"/>
          </a:xfrm>
          <a:prstGeom prst="rect">
            <a:avLst/>
          </a:prstGeom>
        </p:spPr>
      </p:pic>
      <p:sp>
        <p:nvSpPr>
          <p:cNvPr id="4" name="Picture Placeholder 19">
            <a:extLst>
              <a:ext uri="{FF2B5EF4-FFF2-40B4-BE49-F238E27FC236}">
                <a16:creationId xmlns:a16="http://schemas.microsoft.com/office/drawing/2014/main" id="{D02E6F61-F748-5159-AF09-4CFA7D0DC12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500278" y="512763"/>
            <a:ext cx="3691722" cy="5842800"/>
          </a:xfrm>
          <a:custGeom>
            <a:avLst/>
            <a:gdLst>
              <a:gd name="connsiteX0" fmla="*/ 2921400 w 3691722"/>
              <a:gd name="connsiteY0" fmla="*/ 0 h 5842800"/>
              <a:gd name="connsiteX1" fmla="*/ 3691722 w 3691722"/>
              <a:gd name="connsiteY1" fmla="*/ 102859 h 5842800"/>
              <a:gd name="connsiteX2" fmla="*/ 3691722 w 3691722"/>
              <a:gd name="connsiteY2" fmla="*/ 5739941 h 5842800"/>
              <a:gd name="connsiteX3" fmla="*/ 2921400 w 3691722"/>
              <a:gd name="connsiteY3" fmla="*/ 5842800 h 5842800"/>
              <a:gd name="connsiteX4" fmla="*/ 0 w 3691722"/>
              <a:gd name="connsiteY4" fmla="*/ 2921400 h 5842800"/>
              <a:gd name="connsiteX5" fmla="*/ 2921400 w 3691722"/>
              <a:gd name="connsiteY5" fmla="*/ 0 h 58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1722" h="5842800">
                <a:moveTo>
                  <a:pt x="2921400" y="0"/>
                </a:moveTo>
                <a:cubicBezTo>
                  <a:pt x="3188061" y="0"/>
                  <a:pt x="3446286" y="35933"/>
                  <a:pt x="3691722" y="102859"/>
                </a:cubicBezTo>
                <a:lnTo>
                  <a:pt x="3691722" y="5739941"/>
                </a:lnTo>
                <a:cubicBezTo>
                  <a:pt x="3446286" y="5806867"/>
                  <a:pt x="3188061" y="5842800"/>
                  <a:pt x="2921400" y="5842800"/>
                </a:cubicBezTo>
                <a:cubicBezTo>
                  <a:pt x="1307949" y="5842800"/>
                  <a:pt x="0" y="4534839"/>
                  <a:pt x="0" y="2921400"/>
                </a:cubicBezTo>
                <a:cubicBezTo>
                  <a:pt x="0" y="1307962"/>
                  <a:pt x="1307949" y="0"/>
                  <a:pt x="292140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/>
              <a:t>Afbeelding (optioneel)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2F66F28C-0BB1-7E17-4535-D4951B0E6AB9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5938" y="512763"/>
            <a:ext cx="1274400" cy="508682"/>
          </a:xfrm>
          <a:prstGeom prst="rect">
            <a:avLst/>
          </a:prstGeom>
        </p:spPr>
      </p:pic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D82991B6-7382-652D-2186-F1AA7166BFA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28026D7-7AE9-4309-96C3-0A38A8602B6B}" type="datetime4">
              <a:rPr lang="nl-NL" smtClean="0"/>
              <a:t>24 oktober 2024</a:t>
            </a:fld>
            <a:endParaRPr lang="en-BE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9C94B95-E1F5-FF60-C6FA-7B71C80ACA9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A687276-EBCF-B898-2F58-E5EBA9B03E6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8" name="Title 8">
            <a:extLst>
              <a:ext uri="{FF2B5EF4-FFF2-40B4-BE49-F238E27FC236}">
                <a16:creationId xmlns:a16="http://schemas.microsoft.com/office/drawing/2014/main" id="{EB973BD9-B66C-92E6-BB6D-69DE9F95F5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2029393"/>
            <a:ext cx="7446325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/>
              <a:t>Korte of </a:t>
            </a:r>
            <a:r>
              <a:rPr lang="en-GB" err="1"/>
              <a:t>lange</a:t>
            </a:r>
            <a:r>
              <a:rPr lang="en-GB"/>
              <a:t>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B288B86-DE1F-1C55-CE6D-30D55A9BCDC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5938" y="3617520"/>
            <a:ext cx="7446325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err="1"/>
              <a:t>Ondertitel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016998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604F5AB-CC09-14AE-C120-FACE63EB4F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D6265E-FD2F-14FF-E8B3-B57BB4FAE268}"/>
              </a:ext>
            </a:extLst>
          </p:cNvPr>
          <p:cNvSpPr/>
          <p:nvPr userDrawn="1"/>
        </p:nvSpPr>
        <p:spPr>
          <a:xfrm>
            <a:off x="0" y="0"/>
            <a:ext cx="12180559" cy="25478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7FCBFD9-CA1F-2F98-39D5-9E610BEA15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910979 w 12192000"/>
              <a:gd name="connsiteY0" fmla="*/ 919656 h 6858000"/>
              <a:gd name="connsiteX1" fmla="*/ 1068878 w 12192000"/>
              <a:gd name="connsiteY1" fmla="*/ 1021359 h 6858000"/>
              <a:gd name="connsiteX2" fmla="*/ 1226778 w 12192000"/>
              <a:gd name="connsiteY2" fmla="*/ 919656 h 6858000"/>
              <a:gd name="connsiteX3" fmla="*/ 1334123 w 12192000"/>
              <a:gd name="connsiteY3" fmla="*/ 742743 h 6858000"/>
              <a:gd name="connsiteX4" fmla="*/ 1419360 w 12192000"/>
              <a:gd name="connsiteY4" fmla="*/ 742743 h 6858000"/>
              <a:gd name="connsiteX5" fmla="*/ 1469558 w 12192000"/>
              <a:gd name="connsiteY5" fmla="*/ 792941 h 6858000"/>
              <a:gd name="connsiteX6" fmla="*/ 1419360 w 12192000"/>
              <a:gd name="connsiteY6" fmla="*/ 843138 h 6858000"/>
              <a:gd name="connsiteX7" fmla="*/ 1334123 w 12192000"/>
              <a:gd name="connsiteY7" fmla="*/ 843138 h 6858000"/>
              <a:gd name="connsiteX8" fmla="*/ 1639127 w 12192000"/>
              <a:gd name="connsiteY8" fmla="*/ 679099 h 6858000"/>
              <a:gd name="connsiteX9" fmla="*/ 1555658 w 12192000"/>
              <a:gd name="connsiteY9" fmla="*/ 762569 h 6858000"/>
              <a:gd name="connsiteX10" fmla="*/ 1555658 w 12192000"/>
              <a:gd name="connsiteY10" fmla="*/ 933425 h 6858000"/>
              <a:gd name="connsiteX11" fmla="*/ 1639127 w 12192000"/>
              <a:gd name="connsiteY11" fmla="*/ 1016894 h 6858000"/>
              <a:gd name="connsiteX12" fmla="*/ 1786901 w 12192000"/>
              <a:gd name="connsiteY12" fmla="*/ 1016894 h 6858000"/>
              <a:gd name="connsiteX13" fmla="*/ 1790281 w 12192000"/>
              <a:gd name="connsiteY13" fmla="*/ 1013516 h 6858000"/>
              <a:gd name="connsiteX14" fmla="*/ 1790281 w 12192000"/>
              <a:gd name="connsiteY14" fmla="*/ 956629 h 6858000"/>
              <a:gd name="connsiteX15" fmla="*/ 1786901 w 12192000"/>
              <a:gd name="connsiteY15" fmla="*/ 953251 h 6858000"/>
              <a:gd name="connsiteX16" fmla="*/ 1639127 w 12192000"/>
              <a:gd name="connsiteY16" fmla="*/ 953251 h 6858000"/>
              <a:gd name="connsiteX17" fmla="*/ 1623216 w 12192000"/>
              <a:gd name="connsiteY17" fmla="*/ 937340 h 6858000"/>
              <a:gd name="connsiteX18" fmla="*/ 1623216 w 12192000"/>
              <a:gd name="connsiteY18" fmla="*/ 878840 h 6858000"/>
              <a:gd name="connsiteX19" fmla="*/ 1770990 w 12192000"/>
              <a:gd name="connsiteY19" fmla="*/ 878840 h 6858000"/>
              <a:gd name="connsiteX20" fmla="*/ 1774369 w 12192000"/>
              <a:gd name="connsiteY20" fmla="*/ 875462 h 6858000"/>
              <a:gd name="connsiteX21" fmla="*/ 1774369 w 12192000"/>
              <a:gd name="connsiteY21" fmla="*/ 818574 h 6858000"/>
              <a:gd name="connsiteX22" fmla="*/ 1770990 w 12192000"/>
              <a:gd name="connsiteY22" fmla="*/ 815197 h 6858000"/>
              <a:gd name="connsiteX23" fmla="*/ 1623216 w 12192000"/>
              <a:gd name="connsiteY23" fmla="*/ 815197 h 6858000"/>
              <a:gd name="connsiteX24" fmla="*/ 1623216 w 12192000"/>
              <a:gd name="connsiteY24" fmla="*/ 758654 h 6858000"/>
              <a:gd name="connsiteX25" fmla="*/ 1639127 w 12192000"/>
              <a:gd name="connsiteY25" fmla="*/ 742743 h 6858000"/>
              <a:gd name="connsiteX26" fmla="*/ 1786901 w 12192000"/>
              <a:gd name="connsiteY26" fmla="*/ 742743 h 6858000"/>
              <a:gd name="connsiteX27" fmla="*/ 1790281 w 12192000"/>
              <a:gd name="connsiteY27" fmla="*/ 739366 h 6858000"/>
              <a:gd name="connsiteX28" fmla="*/ 1790281 w 12192000"/>
              <a:gd name="connsiteY28" fmla="*/ 682477 h 6858000"/>
              <a:gd name="connsiteX29" fmla="*/ 1786901 w 12192000"/>
              <a:gd name="connsiteY29" fmla="*/ 679099 h 6858000"/>
              <a:gd name="connsiteX30" fmla="*/ 1269942 w 12192000"/>
              <a:gd name="connsiteY30" fmla="*/ 679099 h 6858000"/>
              <a:gd name="connsiteX31" fmla="*/ 1266565 w 12192000"/>
              <a:gd name="connsiteY31" fmla="*/ 682478 h 6858000"/>
              <a:gd name="connsiteX32" fmla="*/ 1266565 w 12192000"/>
              <a:gd name="connsiteY32" fmla="*/ 1013516 h 6858000"/>
              <a:gd name="connsiteX33" fmla="*/ 1269942 w 12192000"/>
              <a:gd name="connsiteY33" fmla="*/ 1016894 h 6858000"/>
              <a:gd name="connsiteX34" fmla="*/ 1330745 w 12192000"/>
              <a:gd name="connsiteY34" fmla="*/ 1016894 h 6858000"/>
              <a:gd name="connsiteX35" fmla="*/ 1334123 w 12192000"/>
              <a:gd name="connsiteY35" fmla="*/ 1013516 h 6858000"/>
              <a:gd name="connsiteX36" fmla="*/ 1334123 w 12192000"/>
              <a:gd name="connsiteY36" fmla="*/ 906781 h 6858000"/>
              <a:gd name="connsiteX37" fmla="*/ 1400228 w 12192000"/>
              <a:gd name="connsiteY37" fmla="*/ 907083 h 6858000"/>
              <a:gd name="connsiteX38" fmla="*/ 1467002 w 12192000"/>
              <a:gd name="connsiteY38" fmla="*/ 1014503 h 6858000"/>
              <a:gd name="connsiteX39" fmla="*/ 1471307 w 12192000"/>
              <a:gd name="connsiteY39" fmla="*/ 1016894 h 6858000"/>
              <a:gd name="connsiteX40" fmla="*/ 1535992 w 12192000"/>
              <a:gd name="connsiteY40" fmla="*/ 1016894 h 6858000"/>
              <a:gd name="connsiteX41" fmla="*/ 1538861 w 12192000"/>
              <a:gd name="connsiteY41" fmla="*/ 1011733 h 6858000"/>
              <a:gd name="connsiteX42" fmla="*/ 1467097 w 12192000"/>
              <a:gd name="connsiteY42" fmla="*/ 896288 h 6858000"/>
              <a:gd name="connsiteX43" fmla="*/ 1533190 w 12192000"/>
              <a:gd name="connsiteY43" fmla="*/ 791395 h 6858000"/>
              <a:gd name="connsiteX44" fmla="*/ 1417002 w 12192000"/>
              <a:gd name="connsiteY44" fmla="*/ 679099 h 6858000"/>
              <a:gd name="connsiteX45" fmla="*/ 519316 w 12192000"/>
              <a:gd name="connsiteY45" fmla="*/ 679099 h 6858000"/>
              <a:gd name="connsiteX46" fmla="*/ 515938 w 12192000"/>
              <a:gd name="connsiteY46" fmla="*/ 682478 h 6858000"/>
              <a:gd name="connsiteX47" fmla="*/ 515938 w 12192000"/>
              <a:gd name="connsiteY47" fmla="*/ 1013516 h 6858000"/>
              <a:gd name="connsiteX48" fmla="*/ 519316 w 12192000"/>
              <a:gd name="connsiteY48" fmla="*/ 1016894 h 6858000"/>
              <a:gd name="connsiteX49" fmla="*/ 580119 w 12192000"/>
              <a:gd name="connsiteY49" fmla="*/ 1016894 h 6858000"/>
              <a:gd name="connsiteX50" fmla="*/ 583496 w 12192000"/>
              <a:gd name="connsiteY50" fmla="*/ 1013516 h 6858000"/>
              <a:gd name="connsiteX51" fmla="*/ 583496 w 12192000"/>
              <a:gd name="connsiteY51" fmla="*/ 784845 h 6858000"/>
              <a:gd name="connsiteX52" fmla="*/ 674227 w 12192000"/>
              <a:gd name="connsiteY52" fmla="*/ 960597 h 6858000"/>
              <a:gd name="connsiteX53" fmla="*/ 712413 w 12192000"/>
              <a:gd name="connsiteY53" fmla="*/ 960597 h 6858000"/>
              <a:gd name="connsiteX54" fmla="*/ 803634 w 12192000"/>
              <a:gd name="connsiteY54" fmla="*/ 784845 h 6858000"/>
              <a:gd name="connsiteX55" fmla="*/ 803634 w 12192000"/>
              <a:gd name="connsiteY55" fmla="*/ 1013516 h 6858000"/>
              <a:gd name="connsiteX56" fmla="*/ 807012 w 12192000"/>
              <a:gd name="connsiteY56" fmla="*/ 1016894 h 6858000"/>
              <a:gd name="connsiteX57" fmla="*/ 867814 w 12192000"/>
              <a:gd name="connsiteY57" fmla="*/ 1016894 h 6858000"/>
              <a:gd name="connsiteX58" fmla="*/ 871192 w 12192000"/>
              <a:gd name="connsiteY58" fmla="*/ 1013516 h 6858000"/>
              <a:gd name="connsiteX59" fmla="*/ 871192 w 12192000"/>
              <a:gd name="connsiteY59" fmla="*/ 682478 h 6858000"/>
              <a:gd name="connsiteX60" fmla="*/ 867814 w 12192000"/>
              <a:gd name="connsiteY60" fmla="*/ 679099 h 6858000"/>
              <a:gd name="connsiteX61" fmla="*/ 791052 w 12192000"/>
              <a:gd name="connsiteY61" fmla="*/ 679099 h 6858000"/>
              <a:gd name="connsiteX62" fmla="*/ 786551 w 12192000"/>
              <a:gd name="connsiteY62" fmla="*/ 681839 h 6858000"/>
              <a:gd name="connsiteX63" fmla="*/ 693810 w 12192000"/>
              <a:gd name="connsiteY63" fmla="*/ 861154 h 6858000"/>
              <a:gd name="connsiteX64" fmla="*/ 601556 w 12192000"/>
              <a:gd name="connsiteY64" fmla="*/ 681848 h 6858000"/>
              <a:gd name="connsiteX65" fmla="*/ 597051 w 12192000"/>
              <a:gd name="connsiteY65" fmla="*/ 679099 h 6858000"/>
              <a:gd name="connsiteX66" fmla="*/ 1068878 w 12192000"/>
              <a:gd name="connsiteY66" fmla="*/ 674636 h 6858000"/>
              <a:gd name="connsiteX67" fmla="*/ 895517 w 12192000"/>
              <a:gd name="connsiteY67" fmla="*/ 847997 h 6858000"/>
              <a:gd name="connsiteX68" fmla="*/ 897163 w 12192000"/>
              <a:gd name="connsiteY68" fmla="*/ 871884 h 6858000"/>
              <a:gd name="connsiteX69" fmla="*/ 961920 w 12192000"/>
              <a:gd name="connsiteY69" fmla="*/ 871884 h 6858000"/>
              <a:gd name="connsiteX70" fmla="*/ 959280 w 12192000"/>
              <a:gd name="connsiteY70" fmla="*/ 847997 h 6858000"/>
              <a:gd name="connsiteX71" fmla="*/ 1068878 w 12192000"/>
              <a:gd name="connsiteY71" fmla="*/ 738397 h 6858000"/>
              <a:gd name="connsiteX72" fmla="*/ 1178479 w 12192000"/>
              <a:gd name="connsiteY72" fmla="*/ 847997 h 6858000"/>
              <a:gd name="connsiteX73" fmla="*/ 1175836 w 12192000"/>
              <a:gd name="connsiteY73" fmla="*/ 871884 h 6858000"/>
              <a:gd name="connsiteX74" fmla="*/ 1240594 w 12192000"/>
              <a:gd name="connsiteY74" fmla="*/ 871884 h 6858000"/>
              <a:gd name="connsiteX75" fmla="*/ 1242240 w 12192000"/>
              <a:gd name="connsiteY75" fmla="*/ 847997 h 6858000"/>
              <a:gd name="connsiteX76" fmla="*/ 1068878 w 12192000"/>
              <a:gd name="connsiteY76" fmla="*/ 674636 h 6858000"/>
              <a:gd name="connsiteX77" fmla="*/ 1075294 w 12192000"/>
              <a:gd name="connsiteY77" fmla="*/ 544446 h 6858000"/>
              <a:gd name="connsiteX78" fmla="*/ 1090876 w 12192000"/>
              <a:gd name="connsiteY78" fmla="*/ 588594 h 6858000"/>
              <a:gd name="connsiteX79" fmla="*/ 1059711 w 12192000"/>
              <a:gd name="connsiteY79" fmla="*/ 588594 h 6858000"/>
              <a:gd name="connsiteX80" fmla="*/ 799860 w 12192000"/>
              <a:gd name="connsiteY80" fmla="*/ 538560 h 6858000"/>
              <a:gd name="connsiteX81" fmla="*/ 835525 w 12192000"/>
              <a:gd name="connsiteY81" fmla="*/ 574571 h 6858000"/>
              <a:gd name="connsiteX82" fmla="*/ 799860 w 12192000"/>
              <a:gd name="connsiteY82" fmla="*/ 610583 h 6858000"/>
              <a:gd name="connsiteX83" fmla="*/ 764194 w 12192000"/>
              <a:gd name="connsiteY83" fmla="*/ 574571 h 6858000"/>
              <a:gd name="connsiteX84" fmla="*/ 799860 w 12192000"/>
              <a:gd name="connsiteY84" fmla="*/ 538560 h 6858000"/>
              <a:gd name="connsiteX85" fmla="*/ 1061464 w 12192000"/>
              <a:gd name="connsiteY85" fmla="*/ 514840 h 6858000"/>
              <a:gd name="connsiteX86" fmla="*/ 1059097 w 12192000"/>
              <a:gd name="connsiteY86" fmla="*/ 516480 h 6858000"/>
              <a:gd name="connsiteX87" fmla="*/ 1015512 w 12192000"/>
              <a:gd name="connsiteY87" fmla="*/ 632593 h 6858000"/>
              <a:gd name="connsiteX88" fmla="*/ 1016695 w 12192000"/>
              <a:gd name="connsiteY88" fmla="*/ 634302 h 6858000"/>
              <a:gd name="connsiteX89" fmla="*/ 1041825 w 12192000"/>
              <a:gd name="connsiteY89" fmla="*/ 634302 h 6858000"/>
              <a:gd name="connsiteX90" fmla="*/ 1044208 w 12192000"/>
              <a:gd name="connsiteY90" fmla="*/ 632620 h 6858000"/>
              <a:gd name="connsiteX91" fmla="*/ 1051055 w 12192000"/>
              <a:gd name="connsiteY91" fmla="*/ 613353 h 6858000"/>
              <a:gd name="connsiteX92" fmla="*/ 1099532 w 12192000"/>
              <a:gd name="connsiteY92" fmla="*/ 613353 h 6858000"/>
              <a:gd name="connsiteX93" fmla="*/ 1106379 w 12192000"/>
              <a:gd name="connsiteY93" fmla="*/ 632620 h 6858000"/>
              <a:gd name="connsiteX94" fmla="*/ 1108762 w 12192000"/>
              <a:gd name="connsiteY94" fmla="*/ 634302 h 6858000"/>
              <a:gd name="connsiteX95" fmla="*/ 1134583 w 12192000"/>
              <a:gd name="connsiteY95" fmla="*/ 634302 h 6858000"/>
              <a:gd name="connsiteX96" fmla="*/ 1135766 w 12192000"/>
              <a:gd name="connsiteY96" fmla="*/ 632592 h 6858000"/>
              <a:gd name="connsiteX97" fmla="*/ 1092012 w 12192000"/>
              <a:gd name="connsiteY97" fmla="*/ 516477 h 6858000"/>
              <a:gd name="connsiteX98" fmla="*/ 1089646 w 12192000"/>
              <a:gd name="connsiteY98" fmla="*/ 514840 h 6858000"/>
              <a:gd name="connsiteX99" fmla="*/ 877639 w 12192000"/>
              <a:gd name="connsiteY99" fmla="*/ 514840 h 6858000"/>
              <a:gd name="connsiteX100" fmla="*/ 876376 w 12192000"/>
              <a:gd name="connsiteY100" fmla="*/ 516104 h 6858000"/>
              <a:gd name="connsiteX101" fmla="*/ 876376 w 12192000"/>
              <a:gd name="connsiteY101" fmla="*/ 633038 h 6858000"/>
              <a:gd name="connsiteX102" fmla="*/ 877639 w 12192000"/>
              <a:gd name="connsiteY102" fmla="*/ 634302 h 6858000"/>
              <a:gd name="connsiteX103" fmla="*/ 901946 w 12192000"/>
              <a:gd name="connsiteY103" fmla="*/ 634302 h 6858000"/>
              <a:gd name="connsiteX104" fmla="*/ 903210 w 12192000"/>
              <a:gd name="connsiteY104" fmla="*/ 633038 h 6858000"/>
              <a:gd name="connsiteX105" fmla="*/ 903210 w 12192000"/>
              <a:gd name="connsiteY105" fmla="*/ 557604 h 6858000"/>
              <a:gd name="connsiteX106" fmla="*/ 933335 w 12192000"/>
              <a:gd name="connsiteY106" fmla="*/ 614218 h 6858000"/>
              <a:gd name="connsiteX107" fmla="*/ 948571 w 12192000"/>
              <a:gd name="connsiteY107" fmla="*/ 614218 h 6858000"/>
              <a:gd name="connsiteX108" fmla="*/ 978696 w 12192000"/>
              <a:gd name="connsiteY108" fmla="*/ 557604 h 6858000"/>
              <a:gd name="connsiteX109" fmla="*/ 978696 w 12192000"/>
              <a:gd name="connsiteY109" fmla="*/ 633038 h 6858000"/>
              <a:gd name="connsiteX110" fmla="*/ 979960 w 12192000"/>
              <a:gd name="connsiteY110" fmla="*/ 634302 h 6858000"/>
              <a:gd name="connsiteX111" fmla="*/ 1004267 w 12192000"/>
              <a:gd name="connsiteY111" fmla="*/ 634302 h 6858000"/>
              <a:gd name="connsiteX112" fmla="*/ 1005532 w 12192000"/>
              <a:gd name="connsiteY112" fmla="*/ 633038 h 6858000"/>
              <a:gd name="connsiteX113" fmla="*/ 1005532 w 12192000"/>
              <a:gd name="connsiteY113" fmla="*/ 516104 h 6858000"/>
              <a:gd name="connsiteX114" fmla="*/ 1004267 w 12192000"/>
              <a:gd name="connsiteY114" fmla="*/ 514840 h 6858000"/>
              <a:gd name="connsiteX115" fmla="*/ 974321 w 12192000"/>
              <a:gd name="connsiteY115" fmla="*/ 514840 h 6858000"/>
              <a:gd name="connsiteX116" fmla="*/ 972094 w 12192000"/>
              <a:gd name="connsiteY116" fmla="*/ 516173 h 6858000"/>
              <a:gd name="connsiteX117" fmla="*/ 941126 w 12192000"/>
              <a:gd name="connsiteY117" fmla="*/ 573878 h 6858000"/>
              <a:gd name="connsiteX118" fmla="*/ 910330 w 12192000"/>
              <a:gd name="connsiteY118" fmla="*/ 516178 h 6858000"/>
              <a:gd name="connsiteX119" fmla="*/ 908101 w 12192000"/>
              <a:gd name="connsiteY119" fmla="*/ 514840 h 6858000"/>
              <a:gd name="connsiteX120" fmla="*/ 622806 w 12192000"/>
              <a:gd name="connsiteY120" fmla="*/ 514840 h 6858000"/>
              <a:gd name="connsiteX121" fmla="*/ 621542 w 12192000"/>
              <a:gd name="connsiteY121" fmla="*/ 516104 h 6858000"/>
              <a:gd name="connsiteX122" fmla="*/ 621542 w 12192000"/>
              <a:gd name="connsiteY122" fmla="*/ 633038 h 6858000"/>
              <a:gd name="connsiteX123" fmla="*/ 622806 w 12192000"/>
              <a:gd name="connsiteY123" fmla="*/ 634302 h 6858000"/>
              <a:gd name="connsiteX124" fmla="*/ 647113 w 12192000"/>
              <a:gd name="connsiteY124" fmla="*/ 634302 h 6858000"/>
              <a:gd name="connsiteX125" fmla="*/ 648377 w 12192000"/>
              <a:gd name="connsiteY125" fmla="*/ 633038 h 6858000"/>
              <a:gd name="connsiteX126" fmla="*/ 648377 w 12192000"/>
              <a:gd name="connsiteY126" fmla="*/ 586863 h 6858000"/>
              <a:gd name="connsiteX127" fmla="*/ 696335 w 12192000"/>
              <a:gd name="connsiteY127" fmla="*/ 586863 h 6858000"/>
              <a:gd name="connsiteX128" fmla="*/ 696335 w 12192000"/>
              <a:gd name="connsiteY128" fmla="*/ 633038 h 6858000"/>
              <a:gd name="connsiteX129" fmla="*/ 697598 w 12192000"/>
              <a:gd name="connsiteY129" fmla="*/ 634302 h 6858000"/>
              <a:gd name="connsiteX130" fmla="*/ 721905 w 12192000"/>
              <a:gd name="connsiteY130" fmla="*/ 634302 h 6858000"/>
              <a:gd name="connsiteX131" fmla="*/ 723171 w 12192000"/>
              <a:gd name="connsiteY131" fmla="*/ 633038 h 6858000"/>
              <a:gd name="connsiteX132" fmla="*/ 723171 w 12192000"/>
              <a:gd name="connsiteY132" fmla="*/ 516104 h 6858000"/>
              <a:gd name="connsiteX133" fmla="*/ 721905 w 12192000"/>
              <a:gd name="connsiteY133" fmla="*/ 514840 h 6858000"/>
              <a:gd name="connsiteX134" fmla="*/ 697598 w 12192000"/>
              <a:gd name="connsiteY134" fmla="*/ 514840 h 6858000"/>
              <a:gd name="connsiteX135" fmla="*/ 696335 w 12192000"/>
              <a:gd name="connsiteY135" fmla="*/ 516104 h 6858000"/>
              <a:gd name="connsiteX136" fmla="*/ 696335 w 12192000"/>
              <a:gd name="connsiteY136" fmla="*/ 561586 h 6858000"/>
              <a:gd name="connsiteX137" fmla="*/ 648377 w 12192000"/>
              <a:gd name="connsiteY137" fmla="*/ 561586 h 6858000"/>
              <a:gd name="connsiteX138" fmla="*/ 648377 w 12192000"/>
              <a:gd name="connsiteY138" fmla="*/ 516104 h 6858000"/>
              <a:gd name="connsiteX139" fmla="*/ 647113 w 12192000"/>
              <a:gd name="connsiteY139" fmla="*/ 514840 h 6858000"/>
              <a:gd name="connsiteX140" fmla="*/ 517202 w 12192000"/>
              <a:gd name="connsiteY140" fmla="*/ 514840 h 6858000"/>
              <a:gd name="connsiteX141" fmla="*/ 515938 w 12192000"/>
              <a:gd name="connsiteY141" fmla="*/ 516104 h 6858000"/>
              <a:gd name="connsiteX142" fmla="*/ 515938 w 12192000"/>
              <a:gd name="connsiteY142" fmla="*/ 538854 h 6858000"/>
              <a:gd name="connsiteX143" fmla="*/ 517202 w 12192000"/>
              <a:gd name="connsiteY143" fmla="*/ 540118 h 6858000"/>
              <a:gd name="connsiteX144" fmla="*/ 549180 w 12192000"/>
              <a:gd name="connsiteY144" fmla="*/ 540118 h 6858000"/>
              <a:gd name="connsiteX145" fmla="*/ 549180 w 12192000"/>
              <a:gd name="connsiteY145" fmla="*/ 633038 h 6858000"/>
              <a:gd name="connsiteX146" fmla="*/ 550444 w 12192000"/>
              <a:gd name="connsiteY146" fmla="*/ 634302 h 6858000"/>
              <a:gd name="connsiteX147" fmla="*/ 574751 w 12192000"/>
              <a:gd name="connsiteY147" fmla="*/ 634302 h 6858000"/>
              <a:gd name="connsiteX148" fmla="*/ 576015 w 12192000"/>
              <a:gd name="connsiteY148" fmla="*/ 633038 h 6858000"/>
              <a:gd name="connsiteX149" fmla="*/ 576015 w 12192000"/>
              <a:gd name="connsiteY149" fmla="*/ 540118 h 6858000"/>
              <a:gd name="connsiteX150" fmla="*/ 607992 w 12192000"/>
              <a:gd name="connsiteY150" fmla="*/ 540118 h 6858000"/>
              <a:gd name="connsiteX151" fmla="*/ 609257 w 12192000"/>
              <a:gd name="connsiteY151" fmla="*/ 538854 h 6858000"/>
              <a:gd name="connsiteX152" fmla="*/ 609257 w 12192000"/>
              <a:gd name="connsiteY152" fmla="*/ 516104 h 6858000"/>
              <a:gd name="connsiteX153" fmla="*/ 607993 w 12192000"/>
              <a:gd name="connsiteY153" fmla="*/ 514840 h 6858000"/>
              <a:gd name="connsiteX154" fmla="*/ 1185521 w 12192000"/>
              <a:gd name="connsiteY154" fmla="*/ 512763 h 6858000"/>
              <a:gd name="connsiteX155" fmla="*/ 1139467 w 12192000"/>
              <a:gd name="connsiteY155" fmla="*/ 548428 h 6858000"/>
              <a:gd name="connsiteX156" fmla="*/ 1181193 w 12192000"/>
              <a:gd name="connsiteY156" fmla="*/ 586517 h 6858000"/>
              <a:gd name="connsiteX157" fmla="*/ 1205257 w 12192000"/>
              <a:gd name="connsiteY157" fmla="*/ 600714 h 6858000"/>
              <a:gd name="connsiteX158" fmla="*/ 1185347 w 12192000"/>
              <a:gd name="connsiteY158" fmla="*/ 612487 h 6858000"/>
              <a:gd name="connsiteX159" fmla="*/ 1149696 w 12192000"/>
              <a:gd name="connsiteY159" fmla="*/ 598202 h 6858000"/>
              <a:gd name="connsiteX160" fmla="*/ 1147843 w 12192000"/>
              <a:gd name="connsiteY160" fmla="*/ 598432 h 6858000"/>
              <a:gd name="connsiteX161" fmla="*/ 1135429 w 12192000"/>
              <a:gd name="connsiteY161" fmla="*/ 616740 h 6858000"/>
              <a:gd name="connsiteX162" fmla="*/ 1135636 w 12192000"/>
              <a:gd name="connsiteY162" fmla="*/ 618428 h 6858000"/>
              <a:gd name="connsiteX163" fmla="*/ 1185521 w 12192000"/>
              <a:gd name="connsiteY163" fmla="*/ 636379 h 6858000"/>
              <a:gd name="connsiteX164" fmla="*/ 1232785 w 12192000"/>
              <a:gd name="connsiteY164" fmla="*/ 599502 h 6858000"/>
              <a:gd name="connsiteX165" fmla="*/ 1188810 w 12192000"/>
              <a:gd name="connsiteY165" fmla="*/ 561066 h 6858000"/>
              <a:gd name="connsiteX166" fmla="*/ 1166996 w 12192000"/>
              <a:gd name="connsiteY166" fmla="*/ 547389 h 6858000"/>
              <a:gd name="connsiteX167" fmla="*/ 1185347 w 12192000"/>
              <a:gd name="connsiteY167" fmla="*/ 536655 h 6858000"/>
              <a:gd name="connsiteX168" fmla="*/ 1214192 w 12192000"/>
              <a:gd name="connsiteY168" fmla="*/ 546909 h 6858000"/>
              <a:gd name="connsiteX169" fmla="*/ 1216082 w 12192000"/>
              <a:gd name="connsiteY169" fmla="*/ 546626 h 6858000"/>
              <a:gd name="connsiteX170" fmla="*/ 1227215 w 12192000"/>
              <a:gd name="connsiteY170" fmla="*/ 528382 h 6858000"/>
              <a:gd name="connsiteX171" fmla="*/ 1227003 w 12192000"/>
              <a:gd name="connsiteY171" fmla="*/ 526766 h 6858000"/>
              <a:gd name="connsiteX172" fmla="*/ 1185521 w 12192000"/>
              <a:gd name="connsiteY172" fmla="*/ 512763 h 6858000"/>
              <a:gd name="connsiteX173" fmla="*/ 799860 w 12192000"/>
              <a:gd name="connsiteY173" fmla="*/ 512763 h 6858000"/>
              <a:gd name="connsiteX174" fmla="*/ 736666 w 12192000"/>
              <a:gd name="connsiteY174" fmla="*/ 574571 h 6858000"/>
              <a:gd name="connsiteX175" fmla="*/ 799860 w 12192000"/>
              <a:gd name="connsiteY175" fmla="*/ 636379 h 6858000"/>
              <a:gd name="connsiteX176" fmla="*/ 863053 w 12192000"/>
              <a:gd name="connsiteY176" fmla="*/ 574571 h 6858000"/>
              <a:gd name="connsiteX177" fmla="*/ 799860 w 12192000"/>
              <a:gd name="connsiteY177" fmla="*/ 512763 h 6858000"/>
              <a:gd name="connsiteX178" fmla="*/ 0 w 12192000"/>
              <a:gd name="connsiteY178" fmla="*/ 0 h 6858000"/>
              <a:gd name="connsiteX179" fmla="*/ 12192000 w 12192000"/>
              <a:gd name="connsiteY179" fmla="*/ 0 h 6858000"/>
              <a:gd name="connsiteX180" fmla="*/ 12192000 w 12192000"/>
              <a:gd name="connsiteY180" fmla="*/ 6858000 h 6858000"/>
              <a:gd name="connsiteX181" fmla="*/ 0 w 12192000"/>
              <a:gd name="connsiteY181" fmla="*/ 6858000 h 6858000"/>
              <a:gd name="connsiteX182" fmla="*/ 0 w 12192000"/>
              <a:gd name="connsiteY182" fmla="*/ 6358170 h 6858000"/>
              <a:gd name="connsiteX183" fmla="*/ 5354778 w 12192000"/>
              <a:gd name="connsiteY183" fmla="*/ 6358170 h 6858000"/>
              <a:gd name="connsiteX184" fmla="*/ 5455957 w 12192000"/>
              <a:gd name="connsiteY184" fmla="*/ 5599507 h 6858000"/>
              <a:gd name="connsiteX185" fmla="*/ 2577373 w 12192000"/>
              <a:gd name="connsiteY185" fmla="*/ 2722417 h 6858000"/>
              <a:gd name="connsiteX186" fmla="*/ 45356 w 12192000"/>
              <a:gd name="connsiteY186" fmla="*/ 4227981 h 6858000"/>
              <a:gd name="connsiteX187" fmla="*/ 0 w 12192000"/>
              <a:gd name="connsiteY187" fmla="*/ 432207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12192000" h="6858000">
                <a:moveTo>
                  <a:pt x="910979" y="919656"/>
                </a:moveTo>
                <a:cubicBezTo>
                  <a:pt x="938246" y="979645"/>
                  <a:pt x="998689" y="1021359"/>
                  <a:pt x="1068878" y="1021359"/>
                </a:cubicBezTo>
                <a:cubicBezTo>
                  <a:pt x="1139067" y="1021359"/>
                  <a:pt x="1199511" y="979645"/>
                  <a:pt x="1226778" y="919656"/>
                </a:cubicBezTo>
                <a:close/>
                <a:moveTo>
                  <a:pt x="1334123" y="742743"/>
                </a:moveTo>
                <a:lnTo>
                  <a:pt x="1419360" y="742743"/>
                </a:lnTo>
                <a:cubicBezTo>
                  <a:pt x="1447082" y="742743"/>
                  <a:pt x="1469558" y="765217"/>
                  <a:pt x="1469558" y="792941"/>
                </a:cubicBezTo>
                <a:cubicBezTo>
                  <a:pt x="1469558" y="820663"/>
                  <a:pt x="1447082" y="843138"/>
                  <a:pt x="1419360" y="843138"/>
                </a:cubicBezTo>
                <a:lnTo>
                  <a:pt x="1334123" y="843138"/>
                </a:lnTo>
                <a:close/>
                <a:moveTo>
                  <a:pt x="1639127" y="679099"/>
                </a:moveTo>
                <a:cubicBezTo>
                  <a:pt x="1593027" y="679099"/>
                  <a:pt x="1555658" y="716469"/>
                  <a:pt x="1555658" y="762569"/>
                </a:cubicBezTo>
                <a:lnTo>
                  <a:pt x="1555658" y="933425"/>
                </a:lnTo>
                <a:cubicBezTo>
                  <a:pt x="1555658" y="979525"/>
                  <a:pt x="1593027" y="1016894"/>
                  <a:pt x="1639127" y="1016894"/>
                </a:cubicBezTo>
                <a:lnTo>
                  <a:pt x="1786901" y="1016894"/>
                </a:lnTo>
                <a:cubicBezTo>
                  <a:pt x="1788767" y="1016894"/>
                  <a:pt x="1790281" y="1015382"/>
                  <a:pt x="1790281" y="1013516"/>
                </a:cubicBezTo>
                <a:lnTo>
                  <a:pt x="1790281" y="956629"/>
                </a:lnTo>
                <a:cubicBezTo>
                  <a:pt x="1790281" y="954763"/>
                  <a:pt x="1788767" y="953251"/>
                  <a:pt x="1786901" y="953251"/>
                </a:cubicBezTo>
                <a:lnTo>
                  <a:pt x="1639127" y="953251"/>
                </a:lnTo>
                <a:cubicBezTo>
                  <a:pt x="1630339" y="953251"/>
                  <a:pt x="1623216" y="946128"/>
                  <a:pt x="1623216" y="937340"/>
                </a:cubicBezTo>
                <a:lnTo>
                  <a:pt x="1623216" y="878840"/>
                </a:lnTo>
                <a:lnTo>
                  <a:pt x="1770990" y="878840"/>
                </a:lnTo>
                <a:cubicBezTo>
                  <a:pt x="1772856" y="878840"/>
                  <a:pt x="1774369" y="877328"/>
                  <a:pt x="1774369" y="875462"/>
                </a:cubicBezTo>
                <a:lnTo>
                  <a:pt x="1774369" y="818574"/>
                </a:lnTo>
                <a:cubicBezTo>
                  <a:pt x="1774369" y="816709"/>
                  <a:pt x="1772856" y="815197"/>
                  <a:pt x="1770990" y="815197"/>
                </a:cubicBezTo>
                <a:lnTo>
                  <a:pt x="1623216" y="815197"/>
                </a:lnTo>
                <a:lnTo>
                  <a:pt x="1623216" y="758654"/>
                </a:lnTo>
                <a:cubicBezTo>
                  <a:pt x="1623216" y="749866"/>
                  <a:pt x="1630339" y="742743"/>
                  <a:pt x="1639127" y="742743"/>
                </a:cubicBezTo>
                <a:lnTo>
                  <a:pt x="1786901" y="742743"/>
                </a:lnTo>
                <a:cubicBezTo>
                  <a:pt x="1788767" y="742743"/>
                  <a:pt x="1790281" y="741230"/>
                  <a:pt x="1790281" y="739366"/>
                </a:cubicBezTo>
                <a:lnTo>
                  <a:pt x="1790281" y="682477"/>
                </a:lnTo>
                <a:cubicBezTo>
                  <a:pt x="1790281" y="680612"/>
                  <a:pt x="1788767" y="679099"/>
                  <a:pt x="1786901" y="679099"/>
                </a:cubicBezTo>
                <a:close/>
                <a:moveTo>
                  <a:pt x="1269942" y="679099"/>
                </a:moveTo>
                <a:cubicBezTo>
                  <a:pt x="1268077" y="679099"/>
                  <a:pt x="1266565" y="680612"/>
                  <a:pt x="1266565" y="682478"/>
                </a:cubicBezTo>
                <a:lnTo>
                  <a:pt x="1266565" y="1013516"/>
                </a:lnTo>
                <a:cubicBezTo>
                  <a:pt x="1266565" y="1015382"/>
                  <a:pt x="1268077" y="1016894"/>
                  <a:pt x="1269942" y="1016894"/>
                </a:cubicBezTo>
                <a:lnTo>
                  <a:pt x="1330745" y="1016894"/>
                </a:lnTo>
                <a:cubicBezTo>
                  <a:pt x="1332611" y="1016894"/>
                  <a:pt x="1334123" y="1015382"/>
                  <a:pt x="1334123" y="1013516"/>
                </a:cubicBezTo>
                <a:lnTo>
                  <a:pt x="1334123" y="906781"/>
                </a:lnTo>
                <a:lnTo>
                  <a:pt x="1400228" y="907083"/>
                </a:lnTo>
                <a:lnTo>
                  <a:pt x="1467002" y="1014503"/>
                </a:lnTo>
                <a:cubicBezTo>
                  <a:pt x="1467927" y="1015990"/>
                  <a:pt x="1469554" y="1016894"/>
                  <a:pt x="1471307" y="1016894"/>
                </a:cubicBezTo>
                <a:lnTo>
                  <a:pt x="1535992" y="1016894"/>
                </a:lnTo>
                <a:cubicBezTo>
                  <a:pt x="1538641" y="1016894"/>
                  <a:pt x="1540259" y="1013984"/>
                  <a:pt x="1538861" y="1011733"/>
                </a:cubicBezTo>
                <a:lnTo>
                  <a:pt x="1467097" y="896288"/>
                </a:lnTo>
                <a:cubicBezTo>
                  <a:pt x="1506555" y="878029"/>
                  <a:pt x="1533808" y="837872"/>
                  <a:pt x="1533190" y="791395"/>
                </a:cubicBezTo>
                <a:cubicBezTo>
                  <a:pt x="1532357" y="728735"/>
                  <a:pt x="1479665" y="679099"/>
                  <a:pt x="1417002" y="679099"/>
                </a:cubicBezTo>
                <a:close/>
                <a:moveTo>
                  <a:pt x="519316" y="679099"/>
                </a:moveTo>
                <a:cubicBezTo>
                  <a:pt x="517450" y="679099"/>
                  <a:pt x="515938" y="680612"/>
                  <a:pt x="515938" y="682478"/>
                </a:cubicBezTo>
                <a:lnTo>
                  <a:pt x="515938" y="1013516"/>
                </a:lnTo>
                <a:cubicBezTo>
                  <a:pt x="515938" y="1015382"/>
                  <a:pt x="517450" y="1016894"/>
                  <a:pt x="519316" y="1016894"/>
                </a:cubicBezTo>
                <a:lnTo>
                  <a:pt x="580119" y="1016894"/>
                </a:lnTo>
                <a:cubicBezTo>
                  <a:pt x="581984" y="1016894"/>
                  <a:pt x="583496" y="1015382"/>
                  <a:pt x="583496" y="1013516"/>
                </a:cubicBezTo>
                <a:lnTo>
                  <a:pt x="583496" y="784845"/>
                </a:lnTo>
                <a:lnTo>
                  <a:pt x="674227" y="960597"/>
                </a:lnTo>
                <a:lnTo>
                  <a:pt x="712413" y="960597"/>
                </a:lnTo>
                <a:lnTo>
                  <a:pt x="803634" y="784845"/>
                </a:lnTo>
                <a:lnTo>
                  <a:pt x="803634" y="1013516"/>
                </a:lnTo>
                <a:cubicBezTo>
                  <a:pt x="803634" y="1015382"/>
                  <a:pt x="805146" y="1016894"/>
                  <a:pt x="807012" y="1016894"/>
                </a:cubicBezTo>
                <a:lnTo>
                  <a:pt x="867814" y="1016894"/>
                </a:lnTo>
                <a:cubicBezTo>
                  <a:pt x="869680" y="1016894"/>
                  <a:pt x="871192" y="1015382"/>
                  <a:pt x="871192" y="1013516"/>
                </a:cubicBezTo>
                <a:lnTo>
                  <a:pt x="871192" y="682478"/>
                </a:lnTo>
                <a:cubicBezTo>
                  <a:pt x="871192" y="680612"/>
                  <a:pt x="869680" y="679099"/>
                  <a:pt x="867814" y="679099"/>
                </a:cubicBezTo>
                <a:lnTo>
                  <a:pt x="791052" y="679099"/>
                </a:lnTo>
                <a:cubicBezTo>
                  <a:pt x="789158" y="679099"/>
                  <a:pt x="787423" y="680156"/>
                  <a:pt x="786551" y="681839"/>
                </a:cubicBezTo>
                <a:lnTo>
                  <a:pt x="693810" y="861154"/>
                </a:lnTo>
                <a:lnTo>
                  <a:pt x="601556" y="681848"/>
                </a:lnTo>
                <a:cubicBezTo>
                  <a:pt x="600688" y="680161"/>
                  <a:pt x="598949" y="679099"/>
                  <a:pt x="597051" y="679099"/>
                </a:cubicBezTo>
                <a:close/>
                <a:moveTo>
                  <a:pt x="1068878" y="674636"/>
                </a:moveTo>
                <a:cubicBezTo>
                  <a:pt x="973135" y="674636"/>
                  <a:pt x="895517" y="752252"/>
                  <a:pt x="895517" y="847997"/>
                </a:cubicBezTo>
                <a:cubicBezTo>
                  <a:pt x="895517" y="856102"/>
                  <a:pt x="896087" y="864074"/>
                  <a:pt x="897163" y="871884"/>
                </a:cubicBezTo>
                <a:lnTo>
                  <a:pt x="961920" y="871884"/>
                </a:lnTo>
                <a:cubicBezTo>
                  <a:pt x="960211" y="864190"/>
                  <a:pt x="959280" y="856204"/>
                  <a:pt x="959280" y="847997"/>
                </a:cubicBezTo>
                <a:cubicBezTo>
                  <a:pt x="959280" y="787467"/>
                  <a:pt x="1008349" y="738397"/>
                  <a:pt x="1068878" y="738397"/>
                </a:cubicBezTo>
                <a:cubicBezTo>
                  <a:pt x="1129410" y="738397"/>
                  <a:pt x="1178479" y="787467"/>
                  <a:pt x="1178479" y="847997"/>
                </a:cubicBezTo>
                <a:cubicBezTo>
                  <a:pt x="1178479" y="856204"/>
                  <a:pt x="1177548" y="864190"/>
                  <a:pt x="1175836" y="871884"/>
                </a:cubicBezTo>
                <a:lnTo>
                  <a:pt x="1240594" y="871884"/>
                </a:lnTo>
                <a:cubicBezTo>
                  <a:pt x="1241670" y="864074"/>
                  <a:pt x="1242240" y="856102"/>
                  <a:pt x="1242240" y="847997"/>
                </a:cubicBezTo>
                <a:cubicBezTo>
                  <a:pt x="1242240" y="752252"/>
                  <a:pt x="1164624" y="674636"/>
                  <a:pt x="1068878" y="674636"/>
                </a:cubicBezTo>
                <a:close/>
                <a:moveTo>
                  <a:pt x="1075294" y="544446"/>
                </a:moveTo>
                <a:lnTo>
                  <a:pt x="1090876" y="588594"/>
                </a:lnTo>
                <a:lnTo>
                  <a:pt x="1059711" y="588594"/>
                </a:lnTo>
                <a:close/>
                <a:moveTo>
                  <a:pt x="799860" y="538560"/>
                </a:moveTo>
                <a:cubicBezTo>
                  <a:pt x="820117" y="538560"/>
                  <a:pt x="835525" y="553968"/>
                  <a:pt x="835525" y="574571"/>
                </a:cubicBezTo>
                <a:cubicBezTo>
                  <a:pt x="835525" y="595174"/>
                  <a:pt x="820115" y="610583"/>
                  <a:pt x="799860" y="610583"/>
                </a:cubicBezTo>
                <a:cubicBezTo>
                  <a:pt x="779602" y="610583"/>
                  <a:pt x="764194" y="595173"/>
                  <a:pt x="764194" y="574571"/>
                </a:cubicBezTo>
                <a:cubicBezTo>
                  <a:pt x="764194" y="553969"/>
                  <a:pt x="779602" y="538560"/>
                  <a:pt x="799860" y="538560"/>
                </a:cubicBezTo>
                <a:close/>
                <a:moveTo>
                  <a:pt x="1061464" y="514840"/>
                </a:moveTo>
                <a:cubicBezTo>
                  <a:pt x="1060409" y="514840"/>
                  <a:pt x="1059467" y="515493"/>
                  <a:pt x="1059097" y="516480"/>
                </a:cubicBezTo>
                <a:lnTo>
                  <a:pt x="1015512" y="632593"/>
                </a:lnTo>
                <a:cubicBezTo>
                  <a:pt x="1015201" y="633420"/>
                  <a:pt x="1015812" y="634302"/>
                  <a:pt x="1016695" y="634302"/>
                </a:cubicBezTo>
                <a:lnTo>
                  <a:pt x="1041825" y="634302"/>
                </a:lnTo>
                <a:cubicBezTo>
                  <a:pt x="1042896" y="634302"/>
                  <a:pt x="1043849" y="633628"/>
                  <a:pt x="1044208" y="632620"/>
                </a:cubicBezTo>
                <a:lnTo>
                  <a:pt x="1051055" y="613353"/>
                </a:lnTo>
                <a:lnTo>
                  <a:pt x="1099532" y="613353"/>
                </a:lnTo>
                <a:lnTo>
                  <a:pt x="1106379" y="632620"/>
                </a:lnTo>
                <a:cubicBezTo>
                  <a:pt x="1106738" y="633628"/>
                  <a:pt x="1107691" y="634302"/>
                  <a:pt x="1108762" y="634302"/>
                </a:cubicBezTo>
                <a:lnTo>
                  <a:pt x="1134583" y="634302"/>
                </a:lnTo>
                <a:cubicBezTo>
                  <a:pt x="1135465" y="634302"/>
                  <a:pt x="1136077" y="633419"/>
                  <a:pt x="1135766" y="632592"/>
                </a:cubicBezTo>
                <a:lnTo>
                  <a:pt x="1092012" y="516477"/>
                </a:lnTo>
                <a:cubicBezTo>
                  <a:pt x="1091641" y="515492"/>
                  <a:pt x="1090698" y="514840"/>
                  <a:pt x="1089646" y="514840"/>
                </a:cubicBezTo>
                <a:close/>
                <a:moveTo>
                  <a:pt x="877639" y="514840"/>
                </a:moveTo>
                <a:cubicBezTo>
                  <a:pt x="876942" y="514840"/>
                  <a:pt x="876376" y="515406"/>
                  <a:pt x="876376" y="516104"/>
                </a:cubicBezTo>
                <a:lnTo>
                  <a:pt x="876376" y="633038"/>
                </a:lnTo>
                <a:cubicBezTo>
                  <a:pt x="876376" y="633736"/>
                  <a:pt x="876942" y="634302"/>
                  <a:pt x="877639" y="634302"/>
                </a:cubicBezTo>
                <a:lnTo>
                  <a:pt x="901946" y="634302"/>
                </a:lnTo>
                <a:cubicBezTo>
                  <a:pt x="902646" y="634302"/>
                  <a:pt x="903210" y="633736"/>
                  <a:pt x="903210" y="633038"/>
                </a:cubicBezTo>
                <a:lnTo>
                  <a:pt x="903210" y="557604"/>
                </a:lnTo>
                <a:lnTo>
                  <a:pt x="933335" y="614218"/>
                </a:lnTo>
                <a:lnTo>
                  <a:pt x="948571" y="614218"/>
                </a:lnTo>
                <a:lnTo>
                  <a:pt x="978696" y="557604"/>
                </a:lnTo>
                <a:lnTo>
                  <a:pt x="978696" y="633038"/>
                </a:lnTo>
                <a:cubicBezTo>
                  <a:pt x="978696" y="633736"/>
                  <a:pt x="979262" y="634302"/>
                  <a:pt x="979960" y="634302"/>
                </a:cubicBezTo>
                <a:lnTo>
                  <a:pt x="1004267" y="634302"/>
                </a:lnTo>
                <a:cubicBezTo>
                  <a:pt x="1004966" y="634302"/>
                  <a:pt x="1005532" y="633736"/>
                  <a:pt x="1005532" y="633038"/>
                </a:cubicBezTo>
                <a:lnTo>
                  <a:pt x="1005532" y="516104"/>
                </a:lnTo>
                <a:cubicBezTo>
                  <a:pt x="1005532" y="515406"/>
                  <a:pt x="1004966" y="514840"/>
                  <a:pt x="1004267" y="514840"/>
                </a:cubicBezTo>
                <a:lnTo>
                  <a:pt x="974321" y="514840"/>
                </a:lnTo>
                <a:cubicBezTo>
                  <a:pt x="973390" y="514840"/>
                  <a:pt x="972534" y="515352"/>
                  <a:pt x="972094" y="516173"/>
                </a:cubicBezTo>
                <a:lnTo>
                  <a:pt x="941126" y="573878"/>
                </a:lnTo>
                <a:lnTo>
                  <a:pt x="910330" y="516178"/>
                </a:lnTo>
                <a:cubicBezTo>
                  <a:pt x="909891" y="515354"/>
                  <a:pt x="909034" y="514840"/>
                  <a:pt x="908101" y="514840"/>
                </a:cubicBezTo>
                <a:close/>
                <a:moveTo>
                  <a:pt x="622806" y="514840"/>
                </a:moveTo>
                <a:cubicBezTo>
                  <a:pt x="622108" y="514840"/>
                  <a:pt x="621542" y="515406"/>
                  <a:pt x="621542" y="516104"/>
                </a:cubicBezTo>
                <a:lnTo>
                  <a:pt x="621542" y="633038"/>
                </a:lnTo>
                <a:cubicBezTo>
                  <a:pt x="621542" y="633736"/>
                  <a:pt x="622108" y="634302"/>
                  <a:pt x="622806" y="634302"/>
                </a:cubicBezTo>
                <a:lnTo>
                  <a:pt x="647113" y="634302"/>
                </a:lnTo>
                <a:cubicBezTo>
                  <a:pt x="647811" y="634302"/>
                  <a:pt x="648377" y="633736"/>
                  <a:pt x="648377" y="633038"/>
                </a:cubicBezTo>
                <a:lnTo>
                  <a:pt x="648377" y="586863"/>
                </a:lnTo>
                <a:lnTo>
                  <a:pt x="696335" y="586863"/>
                </a:lnTo>
                <a:lnTo>
                  <a:pt x="696335" y="633038"/>
                </a:lnTo>
                <a:cubicBezTo>
                  <a:pt x="696335" y="633736"/>
                  <a:pt x="696901" y="634302"/>
                  <a:pt x="697598" y="634302"/>
                </a:cubicBezTo>
                <a:lnTo>
                  <a:pt x="721905" y="634302"/>
                </a:lnTo>
                <a:cubicBezTo>
                  <a:pt x="722605" y="634302"/>
                  <a:pt x="723171" y="633736"/>
                  <a:pt x="723171" y="633038"/>
                </a:cubicBezTo>
                <a:lnTo>
                  <a:pt x="723171" y="516104"/>
                </a:lnTo>
                <a:cubicBezTo>
                  <a:pt x="723171" y="515406"/>
                  <a:pt x="722605" y="514840"/>
                  <a:pt x="721905" y="514840"/>
                </a:cubicBezTo>
                <a:lnTo>
                  <a:pt x="697598" y="514840"/>
                </a:lnTo>
                <a:cubicBezTo>
                  <a:pt x="696901" y="514840"/>
                  <a:pt x="696335" y="515406"/>
                  <a:pt x="696335" y="516104"/>
                </a:cubicBezTo>
                <a:lnTo>
                  <a:pt x="696335" y="561586"/>
                </a:lnTo>
                <a:lnTo>
                  <a:pt x="648377" y="561586"/>
                </a:lnTo>
                <a:lnTo>
                  <a:pt x="648377" y="516104"/>
                </a:lnTo>
                <a:cubicBezTo>
                  <a:pt x="648377" y="515406"/>
                  <a:pt x="647811" y="514840"/>
                  <a:pt x="647113" y="514840"/>
                </a:cubicBezTo>
                <a:close/>
                <a:moveTo>
                  <a:pt x="517202" y="514840"/>
                </a:moveTo>
                <a:cubicBezTo>
                  <a:pt x="516504" y="514840"/>
                  <a:pt x="515938" y="515406"/>
                  <a:pt x="515938" y="516104"/>
                </a:cubicBezTo>
                <a:lnTo>
                  <a:pt x="515938" y="538854"/>
                </a:lnTo>
                <a:cubicBezTo>
                  <a:pt x="515938" y="539552"/>
                  <a:pt x="516504" y="540118"/>
                  <a:pt x="517202" y="540118"/>
                </a:cubicBezTo>
                <a:lnTo>
                  <a:pt x="549180" y="540118"/>
                </a:lnTo>
                <a:lnTo>
                  <a:pt x="549180" y="633038"/>
                </a:lnTo>
                <a:cubicBezTo>
                  <a:pt x="549180" y="633736"/>
                  <a:pt x="549746" y="634302"/>
                  <a:pt x="550444" y="634302"/>
                </a:cubicBezTo>
                <a:lnTo>
                  <a:pt x="574751" y="634302"/>
                </a:lnTo>
                <a:cubicBezTo>
                  <a:pt x="575449" y="634302"/>
                  <a:pt x="576015" y="633736"/>
                  <a:pt x="576015" y="633038"/>
                </a:cubicBezTo>
                <a:lnTo>
                  <a:pt x="576015" y="540118"/>
                </a:lnTo>
                <a:lnTo>
                  <a:pt x="607992" y="540118"/>
                </a:lnTo>
                <a:cubicBezTo>
                  <a:pt x="608691" y="540118"/>
                  <a:pt x="609257" y="539552"/>
                  <a:pt x="609257" y="538854"/>
                </a:cubicBezTo>
                <a:lnTo>
                  <a:pt x="609257" y="516104"/>
                </a:lnTo>
                <a:cubicBezTo>
                  <a:pt x="609257" y="515406"/>
                  <a:pt x="608691" y="514840"/>
                  <a:pt x="607993" y="514840"/>
                </a:cubicBezTo>
                <a:close/>
                <a:moveTo>
                  <a:pt x="1185521" y="512763"/>
                </a:moveTo>
                <a:cubicBezTo>
                  <a:pt x="1157993" y="512763"/>
                  <a:pt x="1139467" y="526959"/>
                  <a:pt x="1139467" y="548428"/>
                </a:cubicBezTo>
                <a:cubicBezTo>
                  <a:pt x="1139467" y="569550"/>
                  <a:pt x="1157299" y="580804"/>
                  <a:pt x="1181193" y="586517"/>
                </a:cubicBezTo>
                <a:cubicBezTo>
                  <a:pt x="1193831" y="589633"/>
                  <a:pt x="1205257" y="592403"/>
                  <a:pt x="1205257" y="600714"/>
                </a:cubicBezTo>
                <a:cubicBezTo>
                  <a:pt x="1205257" y="607813"/>
                  <a:pt x="1196081" y="612487"/>
                  <a:pt x="1185347" y="612487"/>
                </a:cubicBezTo>
                <a:cubicBezTo>
                  <a:pt x="1173158" y="612487"/>
                  <a:pt x="1159359" y="606690"/>
                  <a:pt x="1149696" y="598202"/>
                </a:cubicBezTo>
                <a:cubicBezTo>
                  <a:pt x="1149126" y="597702"/>
                  <a:pt x="1148269" y="597804"/>
                  <a:pt x="1147843" y="598432"/>
                </a:cubicBezTo>
                <a:lnTo>
                  <a:pt x="1135429" y="616740"/>
                </a:lnTo>
                <a:cubicBezTo>
                  <a:pt x="1135068" y="617275"/>
                  <a:pt x="1135149" y="618004"/>
                  <a:pt x="1135636" y="618428"/>
                </a:cubicBezTo>
                <a:cubicBezTo>
                  <a:pt x="1148137" y="629263"/>
                  <a:pt x="1167408" y="636379"/>
                  <a:pt x="1185521" y="636379"/>
                </a:cubicBezTo>
                <a:cubicBezTo>
                  <a:pt x="1212183" y="636379"/>
                  <a:pt x="1232785" y="621490"/>
                  <a:pt x="1232785" y="599502"/>
                </a:cubicBezTo>
                <a:cubicBezTo>
                  <a:pt x="1232785" y="571628"/>
                  <a:pt x="1199371" y="563318"/>
                  <a:pt x="1188810" y="561066"/>
                </a:cubicBezTo>
                <a:cubicBezTo>
                  <a:pt x="1177903" y="558816"/>
                  <a:pt x="1166996" y="555180"/>
                  <a:pt x="1166996" y="547389"/>
                </a:cubicBezTo>
                <a:cubicBezTo>
                  <a:pt x="1166996" y="541156"/>
                  <a:pt x="1174612" y="536655"/>
                  <a:pt x="1185347" y="536655"/>
                </a:cubicBezTo>
                <a:cubicBezTo>
                  <a:pt x="1196022" y="536655"/>
                  <a:pt x="1207164" y="540861"/>
                  <a:pt x="1214192" y="546909"/>
                </a:cubicBezTo>
                <a:cubicBezTo>
                  <a:pt x="1214787" y="547420"/>
                  <a:pt x="1215673" y="547296"/>
                  <a:pt x="1216082" y="546626"/>
                </a:cubicBezTo>
                <a:lnTo>
                  <a:pt x="1227215" y="528382"/>
                </a:lnTo>
                <a:cubicBezTo>
                  <a:pt x="1227533" y="527859"/>
                  <a:pt x="1227456" y="527178"/>
                  <a:pt x="1227003" y="526766"/>
                </a:cubicBezTo>
                <a:cubicBezTo>
                  <a:pt x="1218082" y="518649"/>
                  <a:pt x="1203355" y="512763"/>
                  <a:pt x="1185521" y="512763"/>
                </a:cubicBezTo>
                <a:close/>
                <a:moveTo>
                  <a:pt x="799860" y="512763"/>
                </a:moveTo>
                <a:cubicBezTo>
                  <a:pt x="763847" y="512763"/>
                  <a:pt x="736666" y="539425"/>
                  <a:pt x="736666" y="574571"/>
                </a:cubicBezTo>
                <a:cubicBezTo>
                  <a:pt x="736666" y="609717"/>
                  <a:pt x="763847" y="636379"/>
                  <a:pt x="799860" y="636379"/>
                </a:cubicBezTo>
                <a:cubicBezTo>
                  <a:pt x="835697" y="636379"/>
                  <a:pt x="863053" y="609717"/>
                  <a:pt x="863053" y="574571"/>
                </a:cubicBezTo>
                <a:cubicBezTo>
                  <a:pt x="863053" y="539425"/>
                  <a:pt x="835697" y="512763"/>
                  <a:pt x="799860" y="51276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358170"/>
                </a:lnTo>
                <a:lnTo>
                  <a:pt x="5354778" y="6358170"/>
                </a:lnTo>
                <a:cubicBezTo>
                  <a:pt x="5420407" y="6116818"/>
                  <a:pt x="5455957" y="5861806"/>
                  <a:pt x="5455957" y="5599507"/>
                </a:cubicBezTo>
                <a:cubicBezTo>
                  <a:pt x="5455957" y="4010231"/>
                  <a:pt x="4167066" y="2722417"/>
                  <a:pt x="2577373" y="2722417"/>
                </a:cubicBezTo>
                <a:cubicBezTo>
                  <a:pt x="1483832" y="2722417"/>
                  <a:pt x="532898" y="3331111"/>
                  <a:pt x="45356" y="4227981"/>
                </a:cubicBezTo>
                <a:lnTo>
                  <a:pt x="0" y="43220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440000" anchor="t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Clr>
                <a:schemeClr val="bg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err="1"/>
              <a:t>Plaats</a:t>
            </a:r>
            <a:r>
              <a:rPr lang="en-GB"/>
              <a:t> </a:t>
            </a:r>
            <a:r>
              <a:rPr lang="en-GB" err="1"/>
              <a:t>eerst</a:t>
            </a:r>
            <a:r>
              <a:rPr lang="en-GB"/>
              <a:t> </a:t>
            </a:r>
            <a:r>
              <a:rPr lang="en-GB" err="1"/>
              <a:t>een</a:t>
            </a:r>
            <a:r>
              <a:rPr lang="en-GB"/>
              <a:t> </a:t>
            </a:r>
            <a:r>
              <a:rPr lang="en-GB" err="1"/>
              <a:t>afbeelding</a:t>
            </a:r>
            <a:r>
              <a:rPr lang="en-GB"/>
              <a:t> </a:t>
            </a:r>
            <a:r>
              <a:rPr lang="en-GB" err="1"/>
              <a:t>voordat</a:t>
            </a:r>
            <a:r>
              <a:rPr lang="en-GB"/>
              <a:t> je de </a:t>
            </a:r>
            <a:r>
              <a:rPr lang="en-GB" err="1"/>
              <a:t>titel</a:t>
            </a:r>
            <a:r>
              <a:rPr lang="en-GB"/>
              <a:t> </a:t>
            </a:r>
            <a:r>
              <a:rPr lang="en-GB" err="1"/>
              <a:t>invult</a:t>
            </a:r>
            <a:r>
              <a:rPr lang="en-GB"/>
              <a:t>.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4398D7-85A0-281A-1B38-7B6FC712C810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A89DA6C-FE6D-4F8D-B703-70DAFE719251}" type="datetime4">
              <a:rPr lang="nl-NL" smtClean="0"/>
              <a:t>24 oktober 2024</a:t>
            </a:fld>
            <a:endParaRPr lang="en-BE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CF13D48-EF81-B977-EAD2-065D28F89FA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Voettekst</a:t>
            </a:r>
            <a:endParaRPr lang="en-BE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2FBA262-B5EE-1B59-329C-4678FB34050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8" name="Title 20">
            <a:extLst>
              <a:ext uri="{FF2B5EF4-FFF2-40B4-BE49-F238E27FC236}">
                <a16:creationId xmlns:a16="http://schemas.microsoft.com/office/drawing/2014/main" id="{8598B0ED-9E10-4E19-AA43-7BDD381C3E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4397819"/>
            <a:ext cx="4194959" cy="752514"/>
          </a:xfrm>
        </p:spPr>
        <p:txBody>
          <a:bodyPr wrap="square" lIns="108000" rIns="0" bIns="0" anchor="b">
            <a:sp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/>
              <a:t>Korte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6BB5B48-50D4-391C-7C47-6ECEF435737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7599" y="5162202"/>
            <a:ext cx="4203307" cy="513405"/>
          </a:xfrm>
          <a:prstGeom prst="rect">
            <a:avLst/>
          </a:prstGeom>
        </p:spPr>
        <p:txBody>
          <a:bodyPr wrap="square" lIns="108000" tIns="36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err="1"/>
              <a:t>Ondertitel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165821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D7FD5E2B-04EF-C0A8-F6FF-07A1408208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4238291" y="2146774"/>
            <a:ext cx="6903353" cy="260980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8DBA32B7-8BF2-4E84-29DF-12C340B1BE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189" r="5189"/>
          <a:stretch/>
        </p:blipFill>
        <p:spPr>
          <a:xfrm rot="5400000">
            <a:off x="7316570" y="1982572"/>
            <a:ext cx="6858002" cy="289285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9D96EBF-4D99-EEFC-B066-7916593073B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5938" y="512763"/>
            <a:ext cx="1274400" cy="508682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667B28-01D9-052E-0F45-E9F56DE694F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026FC73-70EA-4F00-B0B9-598F325A008E}" type="datetime4">
              <a:rPr lang="nl-NL" smtClean="0"/>
              <a:t>24 oktober 2024</a:t>
            </a:fld>
            <a:endParaRPr lang="en-BE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6ADB8DE-B83F-3940-C769-50FA6A43418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534C880-3969-6D43-09CD-61FF8BCD1A0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B647212-9891-C1A8-37A6-64D07DC0941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5" y="2688720"/>
            <a:ext cx="8207651" cy="524553"/>
          </a:xfrm>
          <a:prstGeom prst="rect">
            <a:avLst/>
          </a:prstGeom>
        </p:spPr>
        <p:txBody>
          <a:bodyPr wrap="square" lIns="0" rIns="0" bIns="108000" anchor="b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b="1" i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- </a:t>
            </a:r>
            <a:r>
              <a:rPr lang="en-GB" err="1"/>
              <a:t>Ondertitel</a:t>
            </a:r>
            <a:endParaRPr lang="en-BE"/>
          </a:p>
        </p:txBody>
      </p:sp>
      <p:sp>
        <p:nvSpPr>
          <p:cNvPr id="17" name="Title 5">
            <a:extLst>
              <a:ext uri="{FF2B5EF4-FFF2-40B4-BE49-F238E27FC236}">
                <a16:creationId xmlns:a16="http://schemas.microsoft.com/office/drawing/2014/main" id="{26CA964F-AD91-D1A7-3E9D-5A32580735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5" y="3213273"/>
            <a:ext cx="8207651" cy="1588127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err="1"/>
              <a:t>Hoofdstuk</a:t>
            </a:r>
            <a:r>
              <a:rPr lang="en-GB"/>
              <a:t> - </a:t>
            </a:r>
            <a:r>
              <a:rPr lang="en-GB" err="1"/>
              <a:t>Titel</a:t>
            </a:r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42488142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B607D464-2B65-AE03-D009-778361451B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" t="20195" r="2" b="253"/>
          <a:stretch/>
        </p:blipFill>
        <p:spPr>
          <a:xfrm rot="10800000">
            <a:off x="6675543" y="5426034"/>
            <a:ext cx="4761335" cy="14319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2465613A-160D-F605-2B4E-32A0D39245C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6429111" y="1787400"/>
            <a:ext cx="5204805" cy="32832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0F2CD620-B696-4F43-8B0A-A3FFACF6BD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23396"/>
          <a:stretch/>
        </p:blipFill>
        <p:spPr>
          <a:xfrm rot="16200000">
            <a:off x="8317808" y="-1734057"/>
            <a:ext cx="1427412" cy="4895522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9DD749A-EF56-0681-080F-05B6E60570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21892" y="1787389"/>
            <a:ext cx="5219245" cy="3283200"/>
          </a:xfrm>
          <a:custGeom>
            <a:avLst/>
            <a:gdLst>
              <a:gd name="connsiteX0" fmla="*/ 104944 w 6019800"/>
              <a:gd name="connsiteY0" fmla="*/ 0 h 3786819"/>
              <a:gd name="connsiteX1" fmla="*/ 5914856 w 6019800"/>
              <a:gd name="connsiteY1" fmla="*/ 0 h 3786819"/>
              <a:gd name="connsiteX2" fmla="*/ 5958650 w 6019800"/>
              <a:gd name="connsiteY2" fmla="*/ 170319 h 3786819"/>
              <a:gd name="connsiteX3" fmla="*/ 6019800 w 6019800"/>
              <a:gd name="connsiteY3" fmla="*/ 776919 h 3786819"/>
              <a:gd name="connsiteX4" fmla="*/ 3009900 w 6019800"/>
              <a:gd name="connsiteY4" fmla="*/ 3786819 h 3786819"/>
              <a:gd name="connsiteX5" fmla="*/ 0 w 6019800"/>
              <a:gd name="connsiteY5" fmla="*/ 776919 h 3786819"/>
              <a:gd name="connsiteX6" fmla="*/ 61151 w 6019800"/>
              <a:gd name="connsiteY6" fmla="*/ 170319 h 3786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19800" h="3786819">
                <a:moveTo>
                  <a:pt x="104944" y="0"/>
                </a:moveTo>
                <a:lnTo>
                  <a:pt x="5914856" y="0"/>
                </a:lnTo>
                <a:lnTo>
                  <a:pt x="5958650" y="170319"/>
                </a:lnTo>
                <a:cubicBezTo>
                  <a:pt x="5998744" y="366256"/>
                  <a:pt x="6019800" y="569129"/>
                  <a:pt x="6019800" y="776919"/>
                </a:cubicBezTo>
                <a:cubicBezTo>
                  <a:pt x="6019800" y="2439241"/>
                  <a:pt x="4672222" y="3786819"/>
                  <a:pt x="3009900" y="3786819"/>
                </a:cubicBezTo>
                <a:cubicBezTo>
                  <a:pt x="1347578" y="3786819"/>
                  <a:pt x="0" y="2439241"/>
                  <a:pt x="0" y="776919"/>
                </a:cubicBezTo>
                <a:cubicBezTo>
                  <a:pt x="0" y="569129"/>
                  <a:pt x="21056" y="366256"/>
                  <a:pt x="61151" y="170319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/>
              <a:t>Afbeelding (optioneel)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5B8ABBF-7F90-5487-BEAE-C2085A41546E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5938" y="512763"/>
            <a:ext cx="1274400" cy="508682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501B4-8662-315C-12F6-DD444D0A3D1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5E3B7D7A-9827-433A-8943-7CA628CD3A6E}" type="datetime4">
              <a:rPr lang="nl-NL" smtClean="0"/>
              <a:t>24 oktober 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437BB-3B68-3295-D2FC-3233649D951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FBCEF97D-428F-5DC6-799A-CDF44C71EB8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CEEB1D-2D0A-C0FD-E14B-E185F62720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5" y="2467960"/>
            <a:ext cx="5580065" cy="524553"/>
          </a:xfrm>
          <a:prstGeom prst="rect">
            <a:avLst/>
          </a:prstGeom>
        </p:spPr>
        <p:txBody>
          <a:bodyPr wrap="square" lIns="0" rIns="0" bIns="108000" anchor="b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b="1" i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- </a:t>
            </a:r>
            <a:r>
              <a:rPr lang="en-GB" err="1"/>
              <a:t>Ondertitel</a:t>
            </a:r>
            <a:endParaRPr lang="en-B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318E559-974A-8B80-92EA-B5C1CD33BE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5" y="2992513"/>
            <a:ext cx="5580065" cy="1588127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err="1"/>
              <a:t>Hoofdstuk</a:t>
            </a:r>
            <a:r>
              <a:rPr lang="en-GB"/>
              <a:t> - </a:t>
            </a:r>
            <a:r>
              <a:rPr lang="en-GB" err="1"/>
              <a:t>Titel</a:t>
            </a:r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85221078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D678BCEA-0B84-4089-DAB5-B0D1E67779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65158"/>
          </a:xfrm>
          <a:prstGeom prst="rect">
            <a:avLst/>
          </a:prstGeom>
        </p:spPr>
      </p:pic>
      <p:sp>
        <p:nvSpPr>
          <p:cNvPr id="4" name="Media Placeholder 2">
            <a:extLst>
              <a:ext uri="{FF2B5EF4-FFF2-40B4-BE49-F238E27FC236}">
                <a16:creationId xmlns:a16="http://schemas.microsoft.com/office/drawing/2014/main" id="{F3454101-EAFC-EFD7-FDCD-06EFD0129F8E}"/>
              </a:ext>
            </a:extLst>
          </p:cNvPr>
          <p:cNvSpPr>
            <a:spLocks noGrp="1"/>
          </p:cNvSpPr>
          <p:nvPr>
            <p:ph type="media" sz="quarter" idx="22"/>
          </p:nvPr>
        </p:nvSpPr>
        <p:spPr>
          <a:xfrm>
            <a:off x="515938" y="512765"/>
            <a:ext cx="11160124" cy="58324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solidFill>
                  <a:schemeClr val="tx1"/>
                </a:solidFill>
                <a:highlight>
                  <a:srgbClr val="FFFF00"/>
                </a:highlight>
              </a:defRPr>
            </a:lvl1pPr>
          </a:lstStyle>
          <a:p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27BB2-CDEB-BCE3-4545-60091C334A16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37DC6070-4017-41F5-A5B8-2FD4FA816DD0}" type="datetime4">
              <a:rPr lang="nl-NL" smtClean="0"/>
              <a:t>24 oktober 2024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BA0061-A474-21E4-E88A-9A310BC690BB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A4DD7-4355-9D81-A622-CE0A954EF3F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28397501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8B62EBAC-4F7D-5BF5-F072-0F6A06E938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8546941-5005-BA93-92D7-7B50688672EB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9852C9BD-FBDB-4E14-9DA5-C35523AD1FB9}" type="datetime4">
              <a:rPr lang="nl-NL" smtClean="0"/>
              <a:t>24 oktober 2024</a:t>
            </a:fld>
            <a:endParaRPr lang="en-B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CE070A3-C728-9241-E374-67AADE4C1B01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F10D53C-20CB-6AC9-BE02-71C566004AE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2" name="Title 5">
            <a:extLst>
              <a:ext uri="{FF2B5EF4-FFF2-40B4-BE49-F238E27FC236}">
                <a16:creationId xmlns:a16="http://schemas.microsoft.com/office/drawing/2014/main" id="{503EB048-A504-C333-0491-EBD2713C1F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27388" y="2286800"/>
            <a:ext cx="7737223" cy="2211375"/>
          </a:xfrm>
          <a:prstGeom prst="rect">
            <a:avLst/>
          </a:prstGeom>
        </p:spPr>
        <p:txBody>
          <a:bodyPr wrap="square" lIns="0" anchor="b">
            <a:spAutoFit/>
          </a:bodyPr>
          <a:lstStyle>
            <a:lvl1pPr algn="ctr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/>
              <a:t>"</a:t>
            </a:r>
            <a:r>
              <a:rPr lang="en-GB" err="1"/>
              <a:t>Deze</a:t>
            </a:r>
            <a:r>
              <a:rPr lang="en-GB"/>
              <a:t> slide is perfect </a:t>
            </a:r>
            <a:r>
              <a:rPr lang="en-GB" err="1"/>
              <a:t>voor</a:t>
            </a:r>
            <a:r>
              <a:rPr lang="en-GB"/>
              <a:t> </a:t>
            </a:r>
            <a:r>
              <a:rPr lang="en-GB" err="1"/>
              <a:t>citaten</a:t>
            </a:r>
            <a:r>
              <a:rPr lang="en-GB"/>
              <a:t> of </a:t>
            </a:r>
            <a:r>
              <a:rPr lang="en-GB" err="1"/>
              <a:t>andere</a:t>
            </a:r>
            <a:r>
              <a:rPr lang="en-GB"/>
              <a:t> </a:t>
            </a:r>
            <a:r>
              <a:rPr lang="en-GB" err="1"/>
              <a:t>korte</a:t>
            </a:r>
            <a:r>
              <a:rPr lang="en-GB"/>
              <a:t> </a:t>
            </a:r>
            <a:r>
              <a:rPr lang="en-GB" err="1"/>
              <a:t>teksten</a:t>
            </a:r>
            <a:r>
              <a:rPr lang="en-GB"/>
              <a:t>."</a:t>
            </a:r>
            <a:endParaRPr lang="en-BE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79F09A82-97CE-EAFF-0682-32C2B70B817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345016" y="4677072"/>
            <a:ext cx="1501982" cy="347329"/>
          </a:xfrm>
          <a:prstGeom prst="round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Lorem ipsum</a:t>
            </a:r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97498098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F1E4541B-1975-03AA-64BE-EB3E63F419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5229" y="1021445"/>
            <a:ext cx="1121539" cy="900000"/>
          </a:xfrm>
          <a:prstGeom prst="rect">
            <a:avLst/>
          </a:prstGeom>
        </p:spPr>
      </p:pic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5FF777E8-3B15-10D0-7BE6-6C1F774D737F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1DE26C5D-BEA6-4A85-B50D-DEDB6C05AC6E}" type="datetime4">
              <a:rPr lang="nl-NL" smtClean="0"/>
              <a:t>24 oktober 2024</a:t>
            </a:fld>
            <a:endParaRPr lang="en-B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2C993B2F-307D-459F-D620-B7F32D116909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3AAEE3FD-B91F-E75D-6222-27A954435AE6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6AB3B04-2EEC-3577-2838-6E729CFF6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27388" y="2997998"/>
            <a:ext cx="7737223" cy="2211375"/>
          </a:xfrm>
          <a:prstGeom prst="rect">
            <a:avLst/>
          </a:prstGeom>
        </p:spPr>
        <p:txBody>
          <a:bodyPr wrap="square" lIns="0" anchor="t">
            <a:spAutoFit/>
          </a:bodyPr>
          <a:lstStyle>
            <a:lvl1pPr algn="ctr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/>
              <a:t>"</a:t>
            </a:r>
            <a:r>
              <a:rPr lang="en-GB" err="1"/>
              <a:t>Deze</a:t>
            </a:r>
            <a:r>
              <a:rPr lang="en-GB"/>
              <a:t> slide is perfect </a:t>
            </a:r>
            <a:r>
              <a:rPr lang="en-GB" err="1"/>
              <a:t>voor</a:t>
            </a:r>
            <a:r>
              <a:rPr lang="en-GB"/>
              <a:t> </a:t>
            </a:r>
            <a:r>
              <a:rPr lang="en-GB" err="1"/>
              <a:t>citaten</a:t>
            </a:r>
            <a:r>
              <a:rPr lang="en-GB"/>
              <a:t> of </a:t>
            </a:r>
            <a:r>
              <a:rPr lang="en-GB" err="1"/>
              <a:t>andere</a:t>
            </a:r>
            <a:r>
              <a:rPr lang="en-GB"/>
              <a:t> </a:t>
            </a:r>
            <a:r>
              <a:rPr lang="en-GB" err="1"/>
              <a:t>korte</a:t>
            </a:r>
            <a:r>
              <a:rPr lang="en-GB"/>
              <a:t> </a:t>
            </a:r>
            <a:r>
              <a:rPr lang="en-GB" err="1"/>
              <a:t>teksten</a:t>
            </a:r>
            <a:r>
              <a:rPr lang="en-GB"/>
              <a:t>."</a:t>
            </a:r>
            <a:endParaRPr lang="en-BE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AF104807-E401-B120-3596-5DBB306E942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227388" y="2457450"/>
            <a:ext cx="7737223" cy="313932"/>
          </a:xfrm>
          <a:prstGeom prst="rect">
            <a:avLst/>
          </a:prstGeom>
        </p:spPr>
        <p:txBody>
          <a:bodyPr wrap="square" lIns="0" rIns="0" anchor="b">
            <a:spAutoFit/>
          </a:bodyPr>
          <a:lstStyle>
            <a:lvl1pPr algn="ctr">
              <a:defRPr sz="16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/>
              <a:t>- </a:t>
            </a:r>
            <a:r>
              <a:rPr lang="nl-NL" noProof="0" err="1"/>
              <a:t>Lorem</a:t>
            </a:r>
            <a:r>
              <a:rPr lang="nl-NL" noProof="0"/>
              <a:t> </a:t>
            </a:r>
            <a:r>
              <a:rPr lang="nl-NL" noProof="0" err="1"/>
              <a:t>ipsum</a:t>
            </a:r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39515671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F08212B4-749A-8762-8976-4E8AE15626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8058"/>
          <a:stretch>
            <a:fillRect/>
          </a:stretch>
        </p:blipFill>
        <p:spPr>
          <a:xfrm rot="16200000">
            <a:off x="6155702" y="1216305"/>
            <a:ext cx="7647208" cy="4425388"/>
          </a:xfrm>
          <a:custGeom>
            <a:avLst/>
            <a:gdLst>
              <a:gd name="connsiteX0" fmla="*/ 7647208 w 7647208"/>
              <a:gd name="connsiteY0" fmla="*/ 0 h 4425388"/>
              <a:gd name="connsiteX1" fmla="*/ 7647208 w 7647208"/>
              <a:gd name="connsiteY1" fmla="*/ 1649393 h 4425388"/>
              <a:gd name="connsiteX2" fmla="*/ 7252603 w 7647208"/>
              <a:gd name="connsiteY2" fmla="*/ 1649393 h 4425388"/>
              <a:gd name="connsiteX3" fmla="*/ 7252603 w 7647208"/>
              <a:gd name="connsiteY3" fmla="*/ 4425388 h 4425388"/>
              <a:gd name="connsiteX4" fmla="*/ 394604 w 7647208"/>
              <a:gd name="connsiteY4" fmla="*/ 4425388 h 4425388"/>
              <a:gd name="connsiteX5" fmla="*/ 394604 w 7647208"/>
              <a:gd name="connsiteY5" fmla="*/ 1649393 h 4425388"/>
              <a:gd name="connsiteX6" fmla="*/ 0 w 7647208"/>
              <a:gd name="connsiteY6" fmla="*/ 1649393 h 4425388"/>
              <a:gd name="connsiteX7" fmla="*/ 0 w 7647208"/>
              <a:gd name="connsiteY7" fmla="*/ 0 h 4425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47208" h="4425388">
                <a:moveTo>
                  <a:pt x="7647208" y="0"/>
                </a:moveTo>
                <a:lnTo>
                  <a:pt x="7647208" y="1649393"/>
                </a:lnTo>
                <a:lnTo>
                  <a:pt x="7252603" y="1649393"/>
                </a:lnTo>
                <a:lnTo>
                  <a:pt x="7252603" y="4425388"/>
                </a:lnTo>
                <a:lnTo>
                  <a:pt x="394604" y="4425388"/>
                </a:lnTo>
                <a:lnTo>
                  <a:pt x="394604" y="1649393"/>
                </a:lnTo>
                <a:lnTo>
                  <a:pt x="0" y="164939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E738BC7-B428-AE45-0402-7B49BF21856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66611" y="0"/>
            <a:ext cx="4445703" cy="6858000"/>
          </a:xfrm>
          <a:custGeom>
            <a:avLst/>
            <a:gdLst>
              <a:gd name="connsiteX0" fmla="*/ 2020057 w 4445703"/>
              <a:gd name="connsiteY0" fmla="*/ 0 h 6858000"/>
              <a:gd name="connsiteX1" fmla="*/ 4445703 w 4445703"/>
              <a:gd name="connsiteY1" fmla="*/ 0 h 6858000"/>
              <a:gd name="connsiteX2" fmla="*/ 4445703 w 4445703"/>
              <a:gd name="connsiteY2" fmla="*/ 6858000 h 6858000"/>
              <a:gd name="connsiteX3" fmla="*/ 2020058 w 4445703"/>
              <a:gd name="connsiteY3" fmla="*/ 6858000 h 6858000"/>
              <a:gd name="connsiteX4" fmla="*/ 1729246 w 4445703"/>
              <a:gd name="connsiteY4" fmla="*/ 6681327 h 6858000"/>
              <a:gd name="connsiteX5" fmla="*/ 0 w 4445703"/>
              <a:gd name="connsiteY5" fmla="*/ 3429000 h 6858000"/>
              <a:gd name="connsiteX6" fmla="*/ 1729246 w 4445703"/>
              <a:gd name="connsiteY6" fmla="*/ 176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5703" h="6858000">
                <a:moveTo>
                  <a:pt x="2020057" y="0"/>
                </a:moveTo>
                <a:lnTo>
                  <a:pt x="4445703" y="0"/>
                </a:lnTo>
                <a:lnTo>
                  <a:pt x="4445703" y="6858000"/>
                </a:lnTo>
                <a:lnTo>
                  <a:pt x="2020058" y="6858000"/>
                </a:lnTo>
                <a:lnTo>
                  <a:pt x="1729246" y="6681327"/>
                </a:lnTo>
                <a:cubicBezTo>
                  <a:pt x="685941" y="5976483"/>
                  <a:pt x="0" y="4782844"/>
                  <a:pt x="0" y="3429000"/>
                </a:cubicBezTo>
                <a:cubicBezTo>
                  <a:pt x="0" y="2075157"/>
                  <a:pt x="685941" y="881518"/>
                  <a:pt x="1729246" y="176673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76B6D8C-68FE-8341-EFCA-D916B5F971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1519799"/>
            <a:ext cx="6521470" cy="2917722"/>
          </a:xfrm>
          <a:prstGeom prst="rect">
            <a:avLst/>
          </a:prstGeom>
        </p:spPr>
        <p:txBody>
          <a:bodyPr wrap="square" lIns="0" rIns="0" anchor="b">
            <a:spAutoFit/>
          </a:bodyPr>
          <a:lstStyle>
            <a:lvl1pPr>
              <a:defRPr sz="5400" b="1">
                <a:solidFill>
                  <a:schemeClr val="bg2"/>
                </a:solidFill>
              </a:defRPr>
            </a:lvl1pPr>
          </a:lstStyle>
          <a:p>
            <a:r>
              <a:rPr lang="en-GB"/>
              <a:t>"</a:t>
            </a:r>
            <a:r>
              <a:rPr lang="en-GB" err="1"/>
              <a:t>Deze</a:t>
            </a:r>
            <a:r>
              <a:rPr lang="en-GB"/>
              <a:t> slide is perfect </a:t>
            </a:r>
            <a:r>
              <a:rPr lang="en-GB" err="1"/>
              <a:t>voor</a:t>
            </a:r>
            <a:r>
              <a:rPr lang="en-GB"/>
              <a:t> </a:t>
            </a:r>
            <a:r>
              <a:rPr lang="en-GB" err="1"/>
              <a:t>citaten</a:t>
            </a:r>
            <a:r>
              <a:rPr lang="en-GB"/>
              <a:t> of </a:t>
            </a:r>
            <a:r>
              <a:rPr lang="en-GB" err="1"/>
              <a:t>andere</a:t>
            </a:r>
            <a:r>
              <a:rPr lang="en-GB"/>
              <a:t> </a:t>
            </a:r>
            <a:r>
              <a:rPr lang="en-GB" err="1"/>
              <a:t>korte</a:t>
            </a:r>
            <a:r>
              <a:rPr lang="en-GB"/>
              <a:t> </a:t>
            </a:r>
            <a:r>
              <a:rPr lang="en-GB" err="1"/>
              <a:t>teksten</a:t>
            </a:r>
            <a:r>
              <a:rPr lang="en-GB"/>
              <a:t>."</a:t>
            </a:r>
            <a:endParaRPr lang="en-BE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CA7A3037-54B7-5A6F-BAF7-44538A99940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5938" y="4610323"/>
            <a:ext cx="6521471" cy="338554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algn="l">
              <a:defRPr sz="1600" b="0" i="1"/>
            </a:lvl1pPr>
          </a:lstStyle>
          <a:p>
            <a:pPr lvl="0"/>
            <a:r>
              <a:rPr lang="nl-NL" noProof="0"/>
              <a:t>- </a:t>
            </a:r>
            <a:r>
              <a:rPr lang="nl-NL" noProof="0" err="1"/>
              <a:t>Lorem</a:t>
            </a:r>
            <a:r>
              <a:rPr lang="nl-NL" noProof="0"/>
              <a:t> </a:t>
            </a:r>
            <a:r>
              <a:rPr lang="nl-NL" noProof="0" err="1"/>
              <a:t>ipsum</a:t>
            </a:r>
            <a:endParaRPr lang="nl-NL" noProof="0"/>
          </a:p>
        </p:txBody>
      </p:sp>
      <p:sp>
        <p:nvSpPr>
          <p:cNvPr id="33" name="Date Placeholder 32">
            <a:extLst>
              <a:ext uri="{FF2B5EF4-FFF2-40B4-BE49-F238E27FC236}">
                <a16:creationId xmlns:a16="http://schemas.microsoft.com/office/drawing/2014/main" id="{E6189C85-14E7-C9FC-35C7-61C92902C801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25BB0464-8246-4839-8CC7-89B08B6CA3D9}" type="datetime4">
              <a:rPr lang="nl-NL" smtClean="0"/>
              <a:t>24 oktober 2024</a:t>
            </a:fld>
            <a:endParaRPr lang="en-BE"/>
          </a:p>
        </p:txBody>
      </p:sp>
      <p:sp>
        <p:nvSpPr>
          <p:cNvPr id="34" name="Footer Placeholder 33">
            <a:extLst>
              <a:ext uri="{FF2B5EF4-FFF2-40B4-BE49-F238E27FC236}">
                <a16:creationId xmlns:a16="http://schemas.microsoft.com/office/drawing/2014/main" id="{BE48AB95-66C0-371F-0413-597CD017F7E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1811AE42-7B23-7402-64C7-8C2B4CDD0BA1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67228352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F08212B4-749A-8762-8976-4E8AE15626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8058"/>
          <a:stretch>
            <a:fillRect/>
          </a:stretch>
        </p:blipFill>
        <p:spPr>
          <a:xfrm rot="16200000">
            <a:off x="6155702" y="1216305"/>
            <a:ext cx="7647208" cy="4425388"/>
          </a:xfrm>
          <a:custGeom>
            <a:avLst/>
            <a:gdLst>
              <a:gd name="connsiteX0" fmla="*/ 7647208 w 7647208"/>
              <a:gd name="connsiteY0" fmla="*/ 0 h 4425388"/>
              <a:gd name="connsiteX1" fmla="*/ 7647208 w 7647208"/>
              <a:gd name="connsiteY1" fmla="*/ 1649393 h 4425388"/>
              <a:gd name="connsiteX2" fmla="*/ 7252603 w 7647208"/>
              <a:gd name="connsiteY2" fmla="*/ 1649393 h 4425388"/>
              <a:gd name="connsiteX3" fmla="*/ 7252603 w 7647208"/>
              <a:gd name="connsiteY3" fmla="*/ 4425388 h 4425388"/>
              <a:gd name="connsiteX4" fmla="*/ 394604 w 7647208"/>
              <a:gd name="connsiteY4" fmla="*/ 4425388 h 4425388"/>
              <a:gd name="connsiteX5" fmla="*/ 394604 w 7647208"/>
              <a:gd name="connsiteY5" fmla="*/ 1649393 h 4425388"/>
              <a:gd name="connsiteX6" fmla="*/ 0 w 7647208"/>
              <a:gd name="connsiteY6" fmla="*/ 1649393 h 4425388"/>
              <a:gd name="connsiteX7" fmla="*/ 0 w 7647208"/>
              <a:gd name="connsiteY7" fmla="*/ 0 h 4425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47208" h="4425388">
                <a:moveTo>
                  <a:pt x="7647208" y="0"/>
                </a:moveTo>
                <a:lnTo>
                  <a:pt x="7647208" y="1649393"/>
                </a:lnTo>
                <a:lnTo>
                  <a:pt x="7252603" y="1649393"/>
                </a:lnTo>
                <a:lnTo>
                  <a:pt x="7252603" y="4425388"/>
                </a:lnTo>
                <a:lnTo>
                  <a:pt x="394604" y="4425388"/>
                </a:lnTo>
                <a:lnTo>
                  <a:pt x="394604" y="1649393"/>
                </a:lnTo>
                <a:lnTo>
                  <a:pt x="0" y="164939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E738BC7-B428-AE45-0402-7B49BF21856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66611" y="0"/>
            <a:ext cx="4445703" cy="6858000"/>
          </a:xfrm>
          <a:custGeom>
            <a:avLst/>
            <a:gdLst>
              <a:gd name="connsiteX0" fmla="*/ 2020057 w 4445703"/>
              <a:gd name="connsiteY0" fmla="*/ 0 h 6858000"/>
              <a:gd name="connsiteX1" fmla="*/ 4445703 w 4445703"/>
              <a:gd name="connsiteY1" fmla="*/ 0 h 6858000"/>
              <a:gd name="connsiteX2" fmla="*/ 4445703 w 4445703"/>
              <a:gd name="connsiteY2" fmla="*/ 6858000 h 6858000"/>
              <a:gd name="connsiteX3" fmla="*/ 2020058 w 4445703"/>
              <a:gd name="connsiteY3" fmla="*/ 6858000 h 6858000"/>
              <a:gd name="connsiteX4" fmla="*/ 1729246 w 4445703"/>
              <a:gd name="connsiteY4" fmla="*/ 6681327 h 6858000"/>
              <a:gd name="connsiteX5" fmla="*/ 0 w 4445703"/>
              <a:gd name="connsiteY5" fmla="*/ 3429000 h 6858000"/>
              <a:gd name="connsiteX6" fmla="*/ 1729246 w 4445703"/>
              <a:gd name="connsiteY6" fmla="*/ 176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5703" h="6858000">
                <a:moveTo>
                  <a:pt x="2020057" y="0"/>
                </a:moveTo>
                <a:lnTo>
                  <a:pt x="4445703" y="0"/>
                </a:lnTo>
                <a:lnTo>
                  <a:pt x="4445703" y="6858000"/>
                </a:lnTo>
                <a:lnTo>
                  <a:pt x="2020058" y="6858000"/>
                </a:lnTo>
                <a:lnTo>
                  <a:pt x="1729246" y="6681327"/>
                </a:lnTo>
                <a:cubicBezTo>
                  <a:pt x="685941" y="5976483"/>
                  <a:pt x="0" y="4782844"/>
                  <a:pt x="0" y="3429000"/>
                </a:cubicBezTo>
                <a:cubicBezTo>
                  <a:pt x="0" y="2075157"/>
                  <a:pt x="685941" y="881518"/>
                  <a:pt x="1729246" y="176673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76B6D8C-68FE-8341-EFCA-D916B5F971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1519799"/>
            <a:ext cx="6521470" cy="2917722"/>
          </a:xfrm>
          <a:prstGeom prst="rect">
            <a:avLst/>
          </a:prstGeom>
        </p:spPr>
        <p:txBody>
          <a:bodyPr wrap="square" lIns="0" rIns="0" anchor="b">
            <a:spAutoFit/>
          </a:bodyPr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/>
              <a:t>"</a:t>
            </a:r>
            <a:r>
              <a:rPr lang="en-GB" err="1"/>
              <a:t>Deze</a:t>
            </a:r>
            <a:r>
              <a:rPr lang="en-GB"/>
              <a:t> slide is perfect </a:t>
            </a:r>
            <a:r>
              <a:rPr lang="en-GB" err="1"/>
              <a:t>voor</a:t>
            </a:r>
            <a:r>
              <a:rPr lang="en-GB"/>
              <a:t> </a:t>
            </a:r>
            <a:r>
              <a:rPr lang="en-GB" err="1"/>
              <a:t>citaten</a:t>
            </a:r>
            <a:r>
              <a:rPr lang="en-GB"/>
              <a:t> of </a:t>
            </a:r>
            <a:r>
              <a:rPr lang="en-GB" err="1"/>
              <a:t>andere</a:t>
            </a:r>
            <a:r>
              <a:rPr lang="en-GB"/>
              <a:t> </a:t>
            </a:r>
            <a:r>
              <a:rPr lang="en-GB" err="1"/>
              <a:t>korte</a:t>
            </a:r>
            <a:r>
              <a:rPr lang="en-GB"/>
              <a:t> </a:t>
            </a:r>
            <a:r>
              <a:rPr lang="en-GB" err="1"/>
              <a:t>teksten</a:t>
            </a:r>
            <a:r>
              <a:rPr lang="en-GB"/>
              <a:t>."</a:t>
            </a:r>
            <a:endParaRPr lang="en-BE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CA7A3037-54B7-5A6F-BAF7-44538A99940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5938" y="4610323"/>
            <a:ext cx="6521471" cy="338554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algn="l">
              <a:defRPr sz="1600" b="0" i="1"/>
            </a:lvl1pPr>
          </a:lstStyle>
          <a:p>
            <a:pPr lvl="0"/>
            <a:r>
              <a:rPr lang="nl-NL" noProof="0"/>
              <a:t>- </a:t>
            </a:r>
            <a:r>
              <a:rPr lang="nl-NL" noProof="0" err="1"/>
              <a:t>Lorem</a:t>
            </a:r>
            <a:r>
              <a:rPr lang="nl-NL" noProof="0"/>
              <a:t> </a:t>
            </a:r>
            <a:r>
              <a:rPr lang="nl-NL" noProof="0" err="1"/>
              <a:t>ipsum</a:t>
            </a:r>
            <a:endParaRPr lang="nl-NL" noProof="0"/>
          </a:p>
        </p:txBody>
      </p:sp>
      <p:sp>
        <p:nvSpPr>
          <p:cNvPr id="33" name="Date Placeholder 32">
            <a:extLst>
              <a:ext uri="{FF2B5EF4-FFF2-40B4-BE49-F238E27FC236}">
                <a16:creationId xmlns:a16="http://schemas.microsoft.com/office/drawing/2014/main" id="{E6189C85-14E7-C9FC-35C7-61C92902C801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CDF9304B-11A3-4C8E-8549-10E8C505B94F}" type="datetime4">
              <a:rPr lang="nl-NL" smtClean="0"/>
              <a:t>24 oktober 2024</a:t>
            </a:fld>
            <a:endParaRPr lang="en-BE"/>
          </a:p>
        </p:txBody>
      </p:sp>
      <p:sp>
        <p:nvSpPr>
          <p:cNvPr id="34" name="Footer Placeholder 33">
            <a:extLst>
              <a:ext uri="{FF2B5EF4-FFF2-40B4-BE49-F238E27FC236}">
                <a16:creationId xmlns:a16="http://schemas.microsoft.com/office/drawing/2014/main" id="{BE48AB95-66C0-371F-0413-597CD017F7E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1811AE42-7B23-7402-64C7-8C2B4CDD0BA1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07737058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F1856E72-A653-639F-F9E9-A775583AF7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2500"/>
          <a:stretch>
            <a:fillRect/>
          </a:stretch>
        </p:blipFill>
        <p:spPr>
          <a:xfrm rot="10800000">
            <a:off x="4457697" y="8628"/>
            <a:ext cx="7734303" cy="5575783"/>
          </a:xfrm>
          <a:custGeom>
            <a:avLst/>
            <a:gdLst>
              <a:gd name="connsiteX0" fmla="*/ 7734303 w 7734303"/>
              <a:gd name="connsiteY0" fmla="*/ 5575783 h 5575783"/>
              <a:gd name="connsiteX1" fmla="*/ 0 w 7734303"/>
              <a:gd name="connsiteY1" fmla="*/ 5575783 h 5575783"/>
              <a:gd name="connsiteX2" fmla="*/ 0 w 7734303"/>
              <a:gd name="connsiteY2" fmla="*/ 0 h 5575783"/>
              <a:gd name="connsiteX3" fmla="*/ 7734303 w 7734303"/>
              <a:gd name="connsiteY3" fmla="*/ 0 h 557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34303" h="5575783">
                <a:moveTo>
                  <a:pt x="7734303" y="5575783"/>
                </a:moveTo>
                <a:lnTo>
                  <a:pt x="0" y="5575783"/>
                </a:lnTo>
                <a:lnTo>
                  <a:pt x="0" y="0"/>
                </a:lnTo>
                <a:lnTo>
                  <a:pt x="7734303" y="0"/>
                </a:lnTo>
                <a:close/>
              </a:path>
            </a:pathLst>
          </a:custGeom>
        </p:spPr>
      </p:pic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CC392A90-F02F-6724-7C36-F731DC3770D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457699" y="1085"/>
            <a:ext cx="7734301" cy="5572125"/>
          </a:xfrm>
          <a:custGeom>
            <a:avLst/>
            <a:gdLst>
              <a:gd name="connsiteX0" fmla="*/ 143693 w 7734301"/>
              <a:gd name="connsiteY0" fmla="*/ 0 h 5572125"/>
              <a:gd name="connsiteX1" fmla="*/ 7734301 w 7734301"/>
              <a:gd name="connsiteY1" fmla="*/ 0 h 5572125"/>
              <a:gd name="connsiteX2" fmla="*/ 7734301 w 7734301"/>
              <a:gd name="connsiteY2" fmla="*/ 4113568 h 5572125"/>
              <a:gd name="connsiteX3" fmla="*/ 7592641 w 7734301"/>
              <a:gd name="connsiteY3" fmla="*/ 4269434 h 5572125"/>
              <a:gd name="connsiteX4" fmla="*/ 4447666 w 7734301"/>
              <a:gd name="connsiteY4" fmla="*/ 5572125 h 5572125"/>
              <a:gd name="connsiteX5" fmla="*/ 0 w 7734301"/>
              <a:gd name="connsiteY5" fmla="*/ 1124459 h 5572125"/>
              <a:gd name="connsiteX6" fmla="*/ 140025 w 7734301"/>
              <a:gd name="connsiteY6" fmla="*/ 12918 h 557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34301" h="5572125">
                <a:moveTo>
                  <a:pt x="143693" y="0"/>
                </a:moveTo>
                <a:lnTo>
                  <a:pt x="7734301" y="0"/>
                </a:lnTo>
                <a:lnTo>
                  <a:pt x="7734301" y="4113568"/>
                </a:lnTo>
                <a:lnTo>
                  <a:pt x="7592641" y="4269434"/>
                </a:lnTo>
                <a:cubicBezTo>
                  <a:pt x="6787772" y="5074303"/>
                  <a:pt x="5675855" y="5572125"/>
                  <a:pt x="4447666" y="5572125"/>
                </a:cubicBezTo>
                <a:cubicBezTo>
                  <a:pt x="1991288" y="5572125"/>
                  <a:pt x="0" y="3580837"/>
                  <a:pt x="0" y="1124459"/>
                </a:cubicBezTo>
                <a:cubicBezTo>
                  <a:pt x="0" y="740650"/>
                  <a:pt x="48616" y="368196"/>
                  <a:pt x="140025" y="12918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/>
              <a:t>Afbeelding (optioneel)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2041A70C-B4C6-CC04-E962-6BDDE73444A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938" y="512763"/>
            <a:ext cx="1274400" cy="508682"/>
          </a:xfrm>
          <a:prstGeom prst="rect">
            <a:avLst/>
          </a:prstGeom>
        </p:spPr>
      </p:pic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7288C2A4-B0E2-3C19-29AE-FC770C9A1273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81AF909-CBEC-4556-BAEF-F31139690520}" type="datetime4">
              <a:rPr lang="nl-NL" smtClean="0"/>
              <a:t>24 oktober 2024</a:t>
            </a:fld>
            <a:endParaRPr lang="en-BE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C97681C-148C-C73B-1BC7-050D5FA8427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4B7FF66-B68F-9F0D-D8D0-7E96B74C48F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3" name="Title 20">
            <a:extLst>
              <a:ext uri="{FF2B5EF4-FFF2-40B4-BE49-F238E27FC236}">
                <a16:creationId xmlns:a16="http://schemas.microsoft.com/office/drawing/2014/main" id="{C834E2FE-4C3D-25AA-CB65-0123D31BD4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3429000"/>
            <a:ext cx="4190533" cy="798680"/>
          </a:xfrm>
        </p:spPr>
        <p:txBody>
          <a:bodyPr wrap="square" lIns="0" rIns="0" anchor="b">
            <a:spAutoFit/>
          </a:bodyPr>
          <a:lstStyle>
            <a:lvl1pPr>
              <a:defRPr sz="5400" b="1">
                <a:solidFill>
                  <a:schemeClr val="bg2"/>
                </a:solidFill>
              </a:defRPr>
            </a:lvl1pPr>
          </a:lstStyle>
          <a:p>
            <a:r>
              <a:rPr lang="en-GB" err="1"/>
              <a:t>Bedankt</a:t>
            </a:r>
            <a:r>
              <a:rPr lang="en-GB"/>
              <a:t>!</a:t>
            </a:r>
            <a:endParaRPr lang="en-BE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1A0C0AD-600C-C3B6-0636-564675A7AF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8" y="4449360"/>
            <a:ext cx="4198872" cy="2492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>
              <a:lnSpc>
                <a:spcPct val="120000"/>
              </a:lnSpc>
              <a:buFont typeface="Arial" panose="020B0604020202020204" pitchFamily="34" charset="0"/>
              <a:buNone/>
              <a:defRPr sz="18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Contact</a:t>
            </a:r>
          </a:p>
        </p:txBody>
      </p:sp>
    </p:spTree>
    <p:extLst>
      <p:ext uri="{BB962C8B-B14F-4D97-AF65-F5344CB8AC3E}">
        <p14:creationId xmlns:p14="http://schemas.microsoft.com/office/powerpoint/2010/main" val="459442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tafe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E48BC169-BE0A-CD52-B729-7A8321F2E6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5754"/>
          <a:stretch>
            <a:fillRect/>
          </a:stretch>
        </p:blipFill>
        <p:spPr>
          <a:xfrm rot="10800000">
            <a:off x="-1" y="3348810"/>
            <a:ext cx="4694740" cy="3135330"/>
          </a:xfrm>
          <a:custGeom>
            <a:avLst/>
            <a:gdLst>
              <a:gd name="connsiteX0" fmla="*/ 4694740 w 4694740"/>
              <a:gd name="connsiteY0" fmla="*/ 3135330 h 3135330"/>
              <a:gd name="connsiteX1" fmla="*/ 0 w 4694740"/>
              <a:gd name="connsiteY1" fmla="*/ 3135330 h 3135330"/>
              <a:gd name="connsiteX2" fmla="*/ 0 w 4694740"/>
              <a:gd name="connsiteY2" fmla="*/ 0 h 3135330"/>
              <a:gd name="connsiteX3" fmla="*/ 4694740 w 4694740"/>
              <a:gd name="connsiteY3" fmla="*/ 0 h 3135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4740" h="3135330">
                <a:moveTo>
                  <a:pt x="4694740" y="3135330"/>
                </a:moveTo>
                <a:lnTo>
                  <a:pt x="0" y="3135330"/>
                </a:lnTo>
                <a:lnTo>
                  <a:pt x="0" y="0"/>
                </a:lnTo>
                <a:lnTo>
                  <a:pt x="4694740" y="0"/>
                </a:lnTo>
                <a:close/>
              </a:path>
            </a:pathLst>
          </a:custGeom>
        </p:spPr>
      </p:pic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386D47D-9BD0-FBED-100B-F2F2BC4967D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3326401"/>
            <a:ext cx="4708560" cy="3142274"/>
          </a:xfrm>
          <a:custGeom>
            <a:avLst/>
            <a:gdLst>
              <a:gd name="connsiteX0" fmla="*/ 0 w 4708560"/>
              <a:gd name="connsiteY0" fmla="*/ 0 h 3142274"/>
              <a:gd name="connsiteX1" fmla="*/ 4621478 w 4708560"/>
              <a:gd name="connsiteY1" fmla="*/ 0 h 3142274"/>
              <a:gd name="connsiteX2" fmla="*/ 4657818 w 4708560"/>
              <a:gd name="connsiteY2" fmla="*/ 141330 h 3142274"/>
              <a:gd name="connsiteX3" fmla="*/ 4708560 w 4708560"/>
              <a:gd name="connsiteY3" fmla="*/ 644682 h 3142274"/>
              <a:gd name="connsiteX4" fmla="*/ 2210967 w 4708560"/>
              <a:gd name="connsiteY4" fmla="*/ 3142274 h 3142274"/>
              <a:gd name="connsiteX5" fmla="*/ 14820 w 4708560"/>
              <a:gd name="connsiteY5" fmla="*/ 1835183 h 3142274"/>
              <a:gd name="connsiteX6" fmla="*/ 0 w 4708560"/>
              <a:gd name="connsiteY6" fmla="*/ 1804418 h 314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08560" h="3142274">
                <a:moveTo>
                  <a:pt x="0" y="0"/>
                </a:moveTo>
                <a:lnTo>
                  <a:pt x="4621478" y="0"/>
                </a:lnTo>
                <a:lnTo>
                  <a:pt x="4657818" y="141330"/>
                </a:lnTo>
                <a:cubicBezTo>
                  <a:pt x="4691088" y="303917"/>
                  <a:pt x="4708560" y="472259"/>
                  <a:pt x="4708560" y="644682"/>
                </a:cubicBezTo>
                <a:cubicBezTo>
                  <a:pt x="4708560" y="2024064"/>
                  <a:pt x="3590350" y="3142274"/>
                  <a:pt x="2210967" y="3142274"/>
                </a:cubicBezTo>
                <a:cubicBezTo>
                  <a:pt x="1262642" y="3142274"/>
                  <a:pt x="437761" y="2613745"/>
                  <a:pt x="14820" y="1835183"/>
                </a:cubicBezTo>
                <a:lnTo>
                  <a:pt x="0" y="1804418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/>
              <a:t>Afbeelding (optioneel)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4E43CB1D-E6B5-D611-F75F-206B1D05B4DC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140C4FDA-41A6-4A94-AB44-E8EB251AC328}" type="datetime4">
              <a:rPr lang="nl-NL" smtClean="0"/>
              <a:t>24 oktober 2024</a:t>
            </a:fld>
            <a:endParaRPr lang="en-BE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6A547A-2B78-37DB-74F0-EE0495887A4D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E38182D-5335-28BB-0BA8-DC73BAA3A6FA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1A2FF52-2606-D47E-1C09-77E2018FAD2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738"/>
          <a:stretch>
            <a:fillRect/>
          </a:stretch>
        </p:blipFill>
        <p:spPr>
          <a:xfrm rot="10800000">
            <a:off x="0" y="0"/>
            <a:ext cx="4708559" cy="3150972"/>
          </a:xfrm>
          <a:custGeom>
            <a:avLst/>
            <a:gdLst>
              <a:gd name="connsiteX0" fmla="*/ 4708559 w 4708559"/>
              <a:gd name="connsiteY0" fmla="*/ 3150972 h 3150972"/>
              <a:gd name="connsiteX1" fmla="*/ 0 w 4708559"/>
              <a:gd name="connsiteY1" fmla="*/ 3150972 h 3150972"/>
              <a:gd name="connsiteX2" fmla="*/ 0 w 4708559"/>
              <a:gd name="connsiteY2" fmla="*/ 0 h 3150972"/>
              <a:gd name="connsiteX3" fmla="*/ 4708559 w 4708559"/>
              <a:gd name="connsiteY3" fmla="*/ 0 h 3150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8559" h="3150972">
                <a:moveTo>
                  <a:pt x="4708559" y="3150972"/>
                </a:moveTo>
                <a:lnTo>
                  <a:pt x="0" y="3150972"/>
                </a:lnTo>
                <a:lnTo>
                  <a:pt x="0" y="0"/>
                </a:lnTo>
                <a:lnTo>
                  <a:pt x="4708559" y="0"/>
                </a:lnTo>
                <a:close/>
              </a:path>
            </a:pathLst>
          </a:custGeom>
        </p:spPr>
      </p:pic>
      <p:sp>
        <p:nvSpPr>
          <p:cNvPr id="18" name="Title 6">
            <a:extLst>
              <a:ext uri="{FF2B5EF4-FFF2-40B4-BE49-F238E27FC236}">
                <a16:creationId xmlns:a16="http://schemas.microsoft.com/office/drawing/2014/main" id="{2CC2B56C-04C9-0097-B992-D4AAEE6D7B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814001"/>
            <a:ext cx="4450081" cy="1116012"/>
          </a:xfrm>
        </p:spPr>
        <p:txBody>
          <a:bodyPr wrap="none"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r>
              <a:rPr lang="nl-BE"/>
              <a:t>Inhoud</a:t>
            </a:r>
            <a:endParaRPr lang="en-BE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DE6BCAC9-8293-1EC8-1C6A-1B363C2F2B2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224463" y="1628775"/>
            <a:ext cx="6451600" cy="4716463"/>
          </a:xfrm>
        </p:spPr>
        <p:txBody>
          <a:bodyPr/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  <a:p>
            <a:pPr lvl="1"/>
            <a:r>
              <a:rPr lang="nl-BE"/>
              <a:t>Bullets 1</a:t>
            </a:r>
          </a:p>
          <a:p>
            <a:pPr lvl="2"/>
            <a:r>
              <a:rPr lang="nl-BE"/>
              <a:t>Bullets 2</a:t>
            </a:r>
          </a:p>
          <a:p>
            <a:pPr lvl="3"/>
            <a:r>
              <a:rPr lang="nl-BE"/>
              <a:t>Bullets 3</a:t>
            </a:r>
          </a:p>
          <a:p>
            <a:pPr lvl="4"/>
            <a:r>
              <a:rPr lang="nl-BE"/>
              <a:t>Bullets 4</a:t>
            </a:r>
          </a:p>
          <a:p>
            <a:pPr lvl="5"/>
            <a:r>
              <a:rPr lang="nl-BE"/>
              <a:t>Bullets 5</a:t>
            </a:r>
          </a:p>
          <a:p>
            <a:pPr lvl="6"/>
            <a:r>
              <a:rPr lang="nl-BE"/>
              <a:t>Bullets 6</a:t>
            </a:r>
          </a:p>
          <a:p>
            <a:pPr lvl="7"/>
            <a:r>
              <a:rPr lang="nl-BE"/>
              <a:t>Bullets 7</a:t>
            </a:r>
          </a:p>
          <a:p>
            <a:pPr lvl="8"/>
            <a:r>
              <a:rPr lang="nl-BE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970114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tafe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491063B6-E4BA-5CD4-29E1-3AA1B5D63796}"/>
              </a:ext>
            </a:extLst>
          </p:cNvPr>
          <p:cNvGrpSpPr/>
          <p:nvPr userDrawn="1"/>
        </p:nvGrpSpPr>
        <p:grpSpPr>
          <a:xfrm>
            <a:off x="6969945" y="625641"/>
            <a:ext cx="4491488" cy="5606717"/>
            <a:chOff x="6663337" y="0"/>
            <a:chExt cx="5010150" cy="6254161"/>
          </a:xfrm>
          <a:solidFill>
            <a:srgbClr val="E8EBEE"/>
          </a:solidFill>
        </p:grpSpPr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AD1644A2-6606-40CB-7F1B-E76D588DA8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6663338" y="2113005"/>
              <a:ext cx="5010148" cy="1907584"/>
            </a:xfrm>
            <a:prstGeom prst="rect">
              <a:avLst/>
            </a:prstGeom>
          </p:spPr>
        </p:pic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F1C2669B-5EAB-3BD5-6A25-2E074B1737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6663338" y="0"/>
              <a:ext cx="5010148" cy="1907584"/>
            </a:xfrm>
            <a:prstGeom prst="rect">
              <a:avLst/>
            </a:prstGeom>
          </p:spPr>
        </p:pic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60B2BAA-FF76-016A-AE82-B1E108A123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663337" y="4346577"/>
              <a:ext cx="5010150" cy="190758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25D2273-F78E-9DB3-2A6F-BDDBC50814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BE"/>
              <a:t>Inhoud</a:t>
            </a:r>
            <a:endParaRPr lang="en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ACE6B1-CB1E-FD86-3DF8-A5E3CF56BEC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42760957-2A8E-40BE-966D-8F8593EA1358}" type="datetime4">
              <a:rPr lang="nl-NL" smtClean="0"/>
              <a:t>24 oktober 2024</a:t>
            </a:fld>
            <a:endParaRPr lang="en-BE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06E0A32-6236-FD89-54F3-32DAF68AAF66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 err="1"/>
              <a:t>Voettekst</a:t>
            </a:r>
            <a:endParaRPr lang="en-BE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65FE8F9-875D-C106-3FC1-50AED466CC36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A0A78055-FE2C-B041-C51B-52FDF9A6F16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11160127" cy="4716463"/>
          </a:xfrm>
        </p:spPr>
        <p:txBody>
          <a:bodyPr/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  <a:p>
            <a:pPr lvl="1"/>
            <a:r>
              <a:rPr lang="nl-BE"/>
              <a:t>Bullets 1</a:t>
            </a:r>
          </a:p>
          <a:p>
            <a:pPr lvl="2"/>
            <a:r>
              <a:rPr lang="nl-BE"/>
              <a:t>Bullets 2</a:t>
            </a:r>
          </a:p>
          <a:p>
            <a:pPr lvl="3"/>
            <a:r>
              <a:rPr lang="nl-BE"/>
              <a:t>Bullets 3</a:t>
            </a:r>
          </a:p>
          <a:p>
            <a:pPr lvl="4"/>
            <a:r>
              <a:rPr lang="nl-BE"/>
              <a:t>Bullets 4</a:t>
            </a:r>
          </a:p>
          <a:p>
            <a:pPr lvl="5"/>
            <a:r>
              <a:rPr lang="nl-BE"/>
              <a:t>Bullets 5</a:t>
            </a:r>
          </a:p>
          <a:p>
            <a:pPr lvl="6"/>
            <a:r>
              <a:rPr lang="nl-BE"/>
              <a:t>Bullets 6</a:t>
            </a:r>
          </a:p>
          <a:p>
            <a:pPr lvl="7"/>
            <a:r>
              <a:rPr lang="nl-BE"/>
              <a:t>Bullets 7</a:t>
            </a:r>
          </a:p>
          <a:p>
            <a:pPr lvl="8"/>
            <a:r>
              <a:rPr lang="nl-BE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2720080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32AF3EB5-ACD0-6B09-1FF2-DEA60249A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 rot="5400000">
            <a:off x="4238293" y="2126818"/>
            <a:ext cx="6903349" cy="260980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7E949FA5-2A21-A3D7-3120-30E1A0CBA1B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189" r="5189"/>
          <a:stretch/>
        </p:blipFill>
        <p:spPr>
          <a:xfrm rot="5400000">
            <a:off x="7316570" y="1982572"/>
            <a:ext cx="6858002" cy="289285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9D96EBF-4D99-EEFC-B066-7916593073B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5938" y="512763"/>
            <a:ext cx="1274400" cy="508682"/>
          </a:xfrm>
          <a:prstGeom prst="rect">
            <a:avLst/>
          </a:prstGeom>
        </p:spPr>
      </p:pic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A593D01-B366-1C7A-016D-3A952A425B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5" y="2688720"/>
            <a:ext cx="8207651" cy="524553"/>
          </a:xfrm>
          <a:prstGeom prst="rect">
            <a:avLst/>
          </a:prstGeom>
        </p:spPr>
        <p:txBody>
          <a:bodyPr wrap="square" lIns="0" rIns="0" bIns="108000" anchor="b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b="1" i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- </a:t>
            </a:r>
            <a:r>
              <a:rPr lang="en-GB" err="1"/>
              <a:t>Ondertitel</a:t>
            </a:r>
            <a:endParaRPr lang="en-B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9B727AB-7970-6A95-AC91-00F2644113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5" y="3213273"/>
            <a:ext cx="8207651" cy="1588127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err="1"/>
              <a:t>Hoofdstuk</a:t>
            </a:r>
            <a:r>
              <a:rPr lang="en-GB"/>
              <a:t> - </a:t>
            </a:r>
            <a:r>
              <a:rPr lang="en-GB" err="1"/>
              <a:t>Titel</a:t>
            </a:r>
            <a:endParaRPr lang="en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667B28-01D9-052E-0F45-E9F56DE694F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B3500C4-B658-4C96-8B2F-29420D10C31A}" type="datetime4">
              <a:rPr lang="nl-NL" smtClean="0"/>
              <a:t>24 oktober 2024</a:t>
            </a:fld>
            <a:endParaRPr lang="en-BE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6ADB8DE-B83F-3940-C769-50FA6A43418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Voettekst</a:t>
            </a:r>
            <a:endParaRPr lang="en-BE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534C880-3969-6D43-09CD-61FF8BCD1A0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34675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DC045D29-26D3-BEAC-0651-975D63113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7" y="304419"/>
            <a:ext cx="11160125" cy="1116012"/>
          </a:xfrm>
          <a:prstGeom prst="rect">
            <a:avLst/>
          </a:prstGeom>
        </p:spPr>
        <p:txBody>
          <a:bodyPr vert="horz" lIns="90000" tIns="45720" rIns="90000" bIns="45720" rtlCol="0" anchor="ctr">
            <a:noAutofit/>
          </a:bodyPr>
          <a:lstStyle/>
          <a:p>
            <a:endParaRPr lang="en-BE"/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EC4786DC-FA24-1268-B040-77FB79F19E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766613" y="6468675"/>
            <a:ext cx="3298784" cy="276999"/>
          </a:xfrm>
          <a:prstGeom prst="rect">
            <a:avLst/>
          </a:prstGeom>
        </p:spPr>
        <p:txBody>
          <a:bodyPr wrap="square" lIns="0" rIns="90000" anchor="ctr">
            <a:spAutoFit/>
          </a:bodyPr>
          <a:lstStyle>
            <a:lvl1pPr algn="ct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83C407C-EF99-4A8D-86EA-6CF9490755D3}" type="datetime4">
              <a:rPr lang="nl-NL" smtClean="0"/>
              <a:t>24 oktober 2024</a:t>
            </a:fld>
            <a:endParaRPr lang="en-BE"/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CC053C61-CA26-0E11-C32B-747FA68F7D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5936" y="6468675"/>
            <a:ext cx="7250677" cy="276999"/>
          </a:xfrm>
          <a:prstGeom prst="rect">
            <a:avLst/>
          </a:prstGeom>
        </p:spPr>
        <p:txBody>
          <a:bodyPr wrap="square" lIns="0" anchor="ctr">
            <a:spAutoFit/>
          </a:bodyPr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GB"/>
              <a:t>Voettekst</a:t>
            </a:r>
            <a:endParaRPr lang="en-BE"/>
          </a:p>
        </p:txBody>
      </p:sp>
      <p:sp>
        <p:nvSpPr>
          <p:cNvPr id="6" name="Slide Number Placeholder 15">
            <a:extLst>
              <a:ext uri="{FF2B5EF4-FFF2-40B4-BE49-F238E27FC236}">
                <a16:creationId xmlns:a16="http://schemas.microsoft.com/office/drawing/2014/main" id="{579815E0-778E-A12C-26E0-B2D86FC898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397" y="6468675"/>
            <a:ext cx="610665" cy="276999"/>
          </a:xfrm>
          <a:prstGeom prst="rect">
            <a:avLst/>
          </a:prstGeom>
        </p:spPr>
        <p:txBody>
          <a:bodyPr wrap="square" rIns="0" anchor="ctr">
            <a:spAutoFit/>
          </a:bodyPr>
          <a:lstStyle>
            <a:lvl1pPr algn="r"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0E091F03-845A-8529-F345-791EAB8839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8" y="1628774"/>
            <a:ext cx="11160124" cy="4716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  <a:p>
            <a:pPr lvl="1"/>
            <a:r>
              <a:rPr lang="nl-BE"/>
              <a:t>Bullets 1</a:t>
            </a:r>
          </a:p>
          <a:p>
            <a:pPr lvl="2"/>
            <a:r>
              <a:rPr lang="nl-BE"/>
              <a:t>Bullets 2</a:t>
            </a:r>
          </a:p>
          <a:p>
            <a:pPr lvl="3"/>
            <a:r>
              <a:rPr lang="nl-BE"/>
              <a:t>Bullets 3</a:t>
            </a:r>
          </a:p>
          <a:p>
            <a:pPr lvl="4"/>
            <a:r>
              <a:rPr lang="nl-BE"/>
              <a:t>Bullets 4</a:t>
            </a:r>
          </a:p>
          <a:p>
            <a:pPr lvl="5"/>
            <a:r>
              <a:rPr lang="nl-BE"/>
              <a:t>Bullets 5</a:t>
            </a:r>
          </a:p>
          <a:p>
            <a:pPr lvl="6"/>
            <a:r>
              <a:rPr lang="nl-BE"/>
              <a:t>Bullets 6</a:t>
            </a:r>
          </a:p>
          <a:p>
            <a:pPr lvl="7"/>
            <a:r>
              <a:rPr lang="nl-BE"/>
              <a:t>Bullets 7</a:t>
            </a:r>
          </a:p>
          <a:p>
            <a:pPr lvl="8"/>
            <a:r>
              <a:rPr lang="nl-BE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3084859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1" r:id="rId2"/>
    <p:sldLayoutId id="2147483662" r:id="rId3"/>
    <p:sldLayoutId id="2147483663" r:id="rId4"/>
    <p:sldLayoutId id="2147483824" r:id="rId5"/>
    <p:sldLayoutId id="2147483787" r:id="rId6"/>
    <p:sldLayoutId id="2147483832" r:id="rId7"/>
    <p:sldLayoutId id="2147483785" r:id="rId8"/>
    <p:sldLayoutId id="2147483675" r:id="rId9"/>
    <p:sldLayoutId id="2147483678" r:id="rId10"/>
    <p:sldLayoutId id="2147483751" r:id="rId11"/>
    <p:sldLayoutId id="2147483752" r:id="rId12"/>
    <p:sldLayoutId id="2147483753" r:id="rId13"/>
    <p:sldLayoutId id="2147483905" r:id="rId14"/>
    <p:sldLayoutId id="2147483756" r:id="rId15"/>
    <p:sldLayoutId id="2147483910" r:id="rId16"/>
    <p:sldLayoutId id="2147483755" r:id="rId17"/>
    <p:sldLayoutId id="2147483761" r:id="rId18"/>
    <p:sldLayoutId id="2147483840" r:id="rId19"/>
    <p:sldLayoutId id="2147483841" r:id="rId20"/>
    <p:sldLayoutId id="2147483906" r:id="rId21"/>
    <p:sldLayoutId id="2147483766" r:id="rId22"/>
    <p:sldLayoutId id="2147483767" r:id="rId23"/>
    <p:sldLayoutId id="2147483768" r:id="rId24"/>
    <p:sldLayoutId id="2147483769" r:id="rId25"/>
    <p:sldLayoutId id="2147483775" r:id="rId26"/>
    <p:sldLayoutId id="2147483791" r:id="rId27"/>
    <p:sldLayoutId id="2147483909" r:id="rId28"/>
    <p:sldLayoutId id="2147483835" r:id="rId29"/>
    <p:sldLayoutId id="2147483834" r:id="rId30"/>
    <p:sldLayoutId id="2147483836" r:id="rId31"/>
    <p:sldLayoutId id="2147483838" r:id="rId32"/>
    <p:sldLayoutId id="2147483839" r:id="rId33"/>
    <p:sldLayoutId id="2147483793" r:id="rId34"/>
    <p:sldLayoutId id="2147483795" r:id="rId35"/>
    <p:sldLayoutId id="2147483801" r:id="rId36"/>
    <p:sldLayoutId id="2147483802" r:id="rId37"/>
    <p:sldLayoutId id="2147483798" r:id="rId38"/>
    <p:sldLayoutId id="2147483796" r:id="rId39"/>
    <p:sldLayoutId id="2147483781" r:id="rId40"/>
    <p:sldLayoutId id="2147483809" r:id="rId41"/>
    <p:sldLayoutId id="2147483805" r:id="rId42"/>
    <p:sldLayoutId id="2147483812" r:id="rId43"/>
    <p:sldLayoutId id="2147483771" r:id="rId44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400" b="1" i="0" kern="1200">
          <a:solidFill>
            <a:schemeClr val="bg2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>
          <a:schemeClr val="bg2"/>
        </a:buClr>
        <a:buFont typeface="Arial" panose="020B0604020202020204" pitchFamily="34" charset="0"/>
        <a:buNone/>
        <a:defRPr lang="nl-BE" sz="2400" b="0" i="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Clr>
          <a:schemeClr val="bg2"/>
        </a:buClr>
        <a:buFont typeface="Arial" panose="020B0604020202020204" pitchFamily="34" charset="0"/>
        <a:buChar char="•"/>
        <a:tabLst/>
        <a:defRPr lang="nl-BE" sz="2400" b="0" i="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72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tx2"/>
        </a:buClr>
        <a:buFont typeface="Arial" panose="020B0604020202020204" pitchFamily="34" charset="0"/>
        <a:buChar char="•"/>
        <a:tabLst/>
        <a:defRPr lang="nl-NL" sz="2400" b="0" i="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tx1"/>
        </a:buClr>
        <a:buSzPct val="100000"/>
        <a:buFont typeface="Arial" panose="020B0604020202020204" pitchFamily="34" charset="0"/>
        <a:buChar char="-"/>
        <a:tabLst/>
        <a:defRPr lang="nl-NL" sz="2000" b="0" i="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36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tx1"/>
        </a:buClr>
        <a:buSzPct val="100000"/>
        <a:buFont typeface="Arial" panose="020B0604020202020204" pitchFamily="34" charset="0"/>
        <a:buChar char="-"/>
        <a:tabLst/>
        <a:defRPr lang="nl-BE" sz="1800" b="0" i="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1580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tx1"/>
        </a:buClr>
        <a:buSzPct val="100000"/>
        <a:buFont typeface="Arial" panose="020B0604020202020204" pitchFamily="34" charset="0"/>
        <a:buChar char="-"/>
        <a:tabLst/>
        <a:defRPr lang="nl-BE" sz="160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1832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tx1"/>
        </a:buClr>
        <a:buSzPct val="100000"/>
        <a:buFont typeface="Arial" panose="020B0604020202020204" pitchFamily="34" charset="0"/>
        <a:buChar char="-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8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tx1"/>
        </a:buClr>
        <a:buSzPct val="80000"/>
        <a:buFont typeface="Arial" panose="020B0604020202020204" pitchFamily="34" charset="0"/>
        <a:buChar char="-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4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tx1"/>
        </a:buClr>
        <a:buSzPct val="80000"/>
        <a:buFont typeface="Arial" panose="020B0604020202020204" pitchFamily="34" charset="0"/>
        <a:buChar char="-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37" userDrawn="1">
          <p15:clr>
            <a:srgbClr val="C35EA4"/>
          </p15:clr>
        </p15:guide>
        <p15:guide id="2" pos="325" userDrawn="1">
          <p15:clr>
            <a:srgbClr val="C35EA4"/>
          </p15:clr>
        </p15:guide>
        <p15:guide id="4" orient="horz" pos="323" userDrawn="1">
          <p15:clr>
            <a:srgbClr val="C35EA4"/>
          </p15:clr>
        </p15:guide>
        <p15:guide id="5" pos="7355" userDrawn="1">
          <p15:clr>
            <a:srgbClr val="C35EA4"/>
          </p15:clr>
        </p15:guide>
        <p15:guide id="6" orient="horz" pos="3997" userDrawn="1">
          <p15:clr>
            <a:srgbClr val="C35EA4"/>
          </p15:clr>
        </p15:guide>
        <p15:guide id="7" pos="1912" userDrawn="1">
          <p15:clr>
            <a:srgbClr val="C35EA4"/>
          </p15:clr>
        </p15:guide>
        <p15:guide id="8" pos="5768" userDrawn="1">
          <p15:clr>
            <a:srgbClr val="C35EA4"/>
          </p15:clr>
        </p15:guide>
        <p15:guide id="9" orient="horz" pos="1026" userDrawn="1">
          <p15:clr>
            <a:srgbClr val="C35EA4"/>
          </p15:clr>
        </p15:guide>
        <p15:guide id="10" orient="horz" pos="1548" userDrawn="1">
          <p15:clr>
            <a:srgbClr val="C35EA4"/>
          </p15:clr>
        </p15:guide>
        <p15:guide id="11" pos="3840" userDrawn="1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DC045D29-26D3-BEAC-0651-975D63113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7" y="304419"/>
            <a:ext cx="11160125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BE"/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EC4786DC-FA24-1268-B040-77FB79F19E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766613" y="6468675"/>
            <a:ext cx="3298784" cy="276999"/>
          </a:xfrm>
          <a:prstGeom prst="rect">
            <a:avLst/>
          </a:prstGeom>
        </p:spPr>
        <p:txBody>
          <a:bodyPr wrap="square" lIns="0" rIns="90000" anchor="ctr">
            <a:spAutoFit/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2C14C3A9-9053-4765-850F-DB1D7E34D996}" type="datetime4">
              <a:rPr lang="nl-NL" smtClean="0"/>
              <a:t>24 oktober 2024</a:t>
            </a:fld>
            <a:endParaRPr lang="en-BE"/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CC053C61-CA26-0E11-C32B-747FA68F7D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5936" y="6468675"/>
            <a:ext cx="7250677" cy="276999"/>
          </a:xfrm>
          <a:prstGeom prst="rect">
            <a:avLst/>
          </a:prstGeom>
        </p:spPr>
        <p:txBody>
          <a:bodyPr wrap="square" lIns="0" anchor="ctr">
            <a:spAutoFit/>
          </a:bodyPr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/>
              <a:t>Voettekst</a:t>
            </a:r>
            <a:endParaRPr lang="en-BE"/>
          </a:p>
        </p:txBody>
      </p:sp>
      <p:sp>
        <p:nvSpPr>
          <p:cNvPr id="6" name="Slide Number Placeholder 15">
            <a:extLst>
              <a:ext uri="{FF2B5EF4-FFF2-40B4-BE49-F238E27FC236}">
                <a16:creationId xmlns:a16="http://schemas.microsoft.com/office/drawing/2014/main" id="{579815E0-778E-A12C-26E0-B2D86FC898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397" y="6468675"/>
            <a:ext cx="610665" cy="276999"/>
          </a:xfrm>
          <a:prstGeom prst="rect">
            <a:avLst/>
          </a:prstGeom>
        </p:spPr>
        <p:txBody>
          <a:bodyPr wrap="square" rIns="0" anchor="ctr">
            <a:spAutoFit/>
          </a:bodyPr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497E8E72-ED87-850A-5C0A-12455F1F40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7" y="1628774"/>
            <a:ext cx="11160125" cy="4716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  <a:p>
            <a:pPr lvl="1"/>
            <a:r>
              <a:rPr lang="nl-BE"/>
              <a:t>Bullets 1</a:t>
            </a:r>
          </a:p>
          <a:p>
            <a:pPr lvl="2"/>
            <a:r>
              <a:rPr lang="nl-BE"/>
              <a:t>Bullets 2</a:t>
            </a:r>
          </a:p>
          <a:p>
            <a:pPr lvl="3"/>
            <a:r>
              <a:rPr lang="nl-BE"/>
              <a:t>Bullets 3</a:t>
            </a:r>
          </a:p>
          <a:p>
            <a:pPr lvl="4"/>
            <a:r>
              <a:rPr lang="nl-BE"/>
              <a:t>Bullets 4</a:t>
            </a:r>
          </a:p>
          <a:p>
            <a:pPr lvl="5"/>
            <a:r>
              <a:rPr lang="nl-BE"/>
              <a:t>Bullets 5</a:t>
            </a:r>
          </a:p>
          <a:p>
            <a:pPr lvl="6"/>
            <a:r>
              <a:rPr lang="nl-BE"/>
              <a:t>Bullets 6</a:t>
            </a:r>
          </a:p>
          <a:p>
            <a:pPr lvl="7"/>
            <a:r>
              <a:rPr lang="nl-BE"/>
              <a:t>Bullets 7</a:t>
            </a:r>
          </a:p>
          <a:p>
            <a:pPr lvl="8"/>
            <a:r>
              <a:rPr lang="nl-BE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3724886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52" r:id="rId6"/>
    <p:sldLayoutId id="2147483853" r:id="rId7"/>
    <p:sldLayoutId id="2147483880" r:id="rId8"/>
    <p:sldLayoutId id="2147483882" r:id="rId9"/>
    <p:sldLayoutId id="2147483883" r:id="rId10"/>
    <p:sldLayoutId id="2147483884" r:id="rId11"/>
    <p:sldLayoutId id="2147483885" r:id="rId12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400" b="1" i="0" kern="1200">
          <a:solidFill>
            <a:schemeClr val="bg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>
          <a:schemeClr val="bg2"/>
        </a:buClr>
        <a:buFont typeface="Arial" panose="020B0604020202020204" pitchFamily="34" charset="0"/>
        <a:buNone/>
        <a:defRPr lang="nl-NL" sz="24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Clr>
          <a:schemeClr val="tx2"/>
        </a:buClr>
        <a:buFont typeface="Arial" panose="020B0604020202020204" pitchFamily="34" charset="0"/>
        <a:buChar char="•"/>
        <a:tabLst/>
        <a:defRPr lang="nl-NL" sz="24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2pPr>
      <a:lvl3pPr marL="72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Font typeface="Arial" panose="020B0604020202020204" pitchFamily="34" charset="0"/>
        <a:buChar char="•"/>
        <a:tabLst/>
        <a:defRPr lang="nl-NL" sz="24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3pPr>
      <a:lvl4pPr marL="108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lang="nl-NL" sz="20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4pPr>
      <a:lvl5pPr marL="136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lang="nl-BE" sz="18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5pPr>
      <a:lvl6pPr marL="1580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lang="en-BE" sz="160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1832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sz="1600" kern="1200">
          <a:solidFill>
            <a:schemeClr val="bg1"/>
          </a:solidFill>
          <a:latin typeface="+mn-lt"/>
          <a:ea typeface="+mn-ea"/>
          <a:cs typeface="+mn-cs"/>
        </a:defRPr>
      </a:lvl7pPr>
      <a:lvl8pPr marL="208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80000"/>
        <a:buFont typeface="Arial" panose="020B0604020202020204" pitchFamily="34" charset="0"/>
        <a:buChar char="-"/>
        <a:tabLst/>
        <a:defRPr sz="1600" kern="1200">
          <a:solidFill>
            <a:schemeClr val="bg1"/>
          </a:solidFill>
          <a:latin typeface="+mn-lt"/>
          <a:ea typeface="+mn-ea"/>
          <a:cs typeface="+mn-cs"/>
        </a:defRPr>
      </a:lvl8pPr>
      <a:lvl9pPr marL="244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80000"/>
        <a:buFont typeface="Arial" panose="020B0604020202020204" pitchFamily="34" charset="0"/>
        <a:buChar char="-"/>
        <a:tabLst/>
        <a:defRPr sz="16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C35EA4"/>
          </p15:clr>
        </p15:guide>
        <p15:guide id="2" pos="325" userDrawn="1">
          <p15:clr>
            <a:srgbClr val="C35EA4"/>
          </p15:clr>
        </p15:guide>
        <p15:guide id="4" orient="horz" pos="323" userDrawn="1">
          <p15:clr>
            <a:srgbClr val="C35EA4"/>
          </p15:clr>
        </p15:guide>
        <p15:guide id="5" pos="7355" userDrawn="1">
          <p15:clr>
            <a:srgbClr val="C35EA4"/>
          </p15:clr>
        </p15:guide>
        <p15:guide id="6" orient="horz" pos="3997" userDrawn="1">
          <p15:clr>
            <a:srgbClr val="C35EA4"/>
          </p15:clr>
        </p15:guide>
        <p15:guide id="7" pos="1912" userDrawn="1">
          <p15:clr>
            <a:srgbClr val="C35EA4"/>
          </p15:clr>
        </p15:guide>
        <p15:guide id="8" pos="5768" userDrawn="1">
          <p15:clr>
            <a:srgbClr val="C35EA4"/>
          </p15:clr>
        </p15:guide>
        <p15:guide id="9" orient="horz" pos="1026" userDrawn="1">
          <p15:clr>
            <a:srgbClr val="C35EA4"/>
          </p15:clr>
        </p15:guide>
        <p15:guide id="10" orient="horz" pos="1548" userDrawn="1">
          <p15:clr>
            <a:srgbClr val="C35EA4"/>
          </p15:clr>
        </p15:guide>
        <p15:guide id="11" pos="3840" userDrawn="1">
          <p15:clr>
            <a:srgbClr val="C35E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DC045D29-26D3-BEAC-0651-975D63113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7" y="304419"/>
            <a:ext cx="11160125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BE"/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EC4786DC-FA24-1268-B040-77FB79F19E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766613" y="6468675"/>
            <a:ext cx="3298784" cy="276999"/>
          </a:xfrm>
          <a:prstGeom prst="rect">
            <a:avLst/>
          </a:prstGeom>
        </p:spPr>
        <p:txBody>
          <a:bodyPr wrap="square" lIns="0" rIns="90000" anchor="ctr">
            <a:spAutoFit/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7939A3A1-1831-4EB8-9149-552CB6E175CA}" type="datetime4">
              <a:rPr lang="nl-NL" smtClean="0"/>
              <a:t>24 oktober 2024</a:t>
            </a:fld>
            <a:endParaRPr lang="en-BE"/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CC053C61-CA26-0E11-C32B-747FA68F7D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5936" y="6468675"/>
            <a:ext cx="7250677" cy="276999"/>
          </a:xfrm>
          <a:prstGeom prst="rect">
            <a:avLst/>
          </a:prstGeom>
        </p:spPr>
        <p:txBody>
          <a:bodyPr wrap="square" lIns="0" anchor="ctr">
            <a:spAutoFit/>
          </a:bodyPr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/>
              <a:t>Voettekst</a:t>
            </a:r>
            <a:endParaRPr lang="en-BE"/>
          </a:p>
        </p:txBody>
      </p:sp>
      <p:sp>
        <p:nvSpPr>
          <p:cNvPr id="6" name="Slide Number Placeholder 15">
            <a:extLst>
              <a:ext uri="{FF2B5EF4-FFF2-40B4-BE49-F238E27FC236}">
                <a16:creationId xmlns:a16="http://schemas.microsoft.com/office/drawing/2014/main" id="{579815E0-778E-A12C-26E0-B2D86FC898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397" y="6468675"/>
            <a:ext cx="610665" cy="276999"/>
          </a:xfrm>
          <a:prstGeom prst="rect">
            <a:avLst/>
          </a:prstGeom>
        </p:spPr>
        <p:txBody>
          <a:bodyPr wrap="square" rIns="0" anchor="ctr">
            <a:spAutoFit/>
          </a:bodyPr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8B70248A-FD0F-534C-919E-E8EB9B0FC062}" type="slidenum">
              <a:rPr lang="en-BE" smtClean="0"/>
              <a:pPr/>
              <a:t>‹nr.›</a:t>
            </a:fld>
            <a:endParaRPr lang="en-BE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BA14D0A3-721E-DE58-0565-F005FC78AF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5" y="1628774"/>
            <a:ext cx="11160125" cy="4716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/>
              <a:t>Klik om tekst toe te voegen. </a:t>
            </a:r>
            <a:br>
              <a:rPr lang="nl-BE"/>
            </a:br>
            <a:r>
              <a:rPr lang="nl-BE"/>
              <a:t>Voor bullets, selecteer je je tekst + TAB-toets.</a:t>
            </a:r>
          </a:p>
          <a:p>
            <a:pPr lvl="1"/>
            <a:r>
              <a:rPr lang="nl-BE"/>
              <a:t>Bullets 1</a:t>
            </a:r>
          </a:p>
          <a:p>
            <a:pPr lvl="2"/>
            <a:r>
              <a:rPr lang="nl-BE"/>
              <a:t>Bullets 2</a:t>
            </a:r>
          </a:p>
          <a:p>
            <a:pPr lvl="3"/>
            <a:r>
              <a:rPr lang="nl-BE"/>
              <a:t>Bullets 3</a:t>
            </a:r>
          </a:p>
          <a:p>
            <a:pPr lvl="4"/>
            <a:r>
              <a:rPr lang="nl-BE"/>
              <a:t>Bullets 4</a:t>
            </a:r>
          </a:p>
          <a:p>
            <a:pPr lvl="5"/>
            <a:r>
              <a:rPr lang="nl-BE"/>
              <a:t>Bullets 5</a:t>
            </a:r>
          </a:p>
          <a:p>
            <a:pPr lvl="6"/>
            <a:r>
              <a:rPr lang="nl-BE"/>
              <a:t>Bullets 6</a:t>
            </a:r>
          </a:p>
          <a:p>
            <a:pPr lvl="7"/>
            <a:r>
              <a:rPr lang="nl-BE"/>
              <a:t>Bullets 7</a:t>
            </a:r>
          </a:p>
          <a:p>
            <a:pPr lvl="8"/>
            <a:r>
              <a:rPr lang="nl-BE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83524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  <p:sldLayoutId id="2147483908" r:id="rId12"/>
    <p:sldLayoutId id="2147483903" r:id="rId13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400" b="1" i="0" kern="1200">
          <a:solidFill>
            <a:schemeClr val="bg2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>
          <a:schemeClr val="bg2"/>
        </a:buClr>
        <a:buFont typeface="Arial" panose="020B0604020202020204" pitchFamily="34" charset="0"/>
        <a:buNone/>
        <a:defRPr lang="nl-NL" sz="24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Clr>
          <a:schemeClr val="bg2"/>
        </a:buClr>
        <a:buFont typeface="Arial" panose="020B0604020202020204" pitchFamily="34" charset="0"/>
        <a:buChar char="•"/>
        <a:tabLst/>
        <a:defRPr lang="nl-NL" sz="24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2pPr>
      <a:lvl3pPr marL="72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Font typeface="Arial" panose="020B0604020202020204" pitchFamily="34" charset="0"/>
        <a:buChar char="•"/>
        <a:tabLst/>
        <a:defRPr lang="nl-NL" sz="24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3pPr>
      <a:lvl4pPr marL="108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lang="nl-NL" sz="20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4pPr>
      <a:lvl5pPr marL="1364400" indent="-2844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lang="en-BE" sz="18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5pPr>
      <a:lvl6pPr marL="1580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lang="en-BE" sz="160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1832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sz="1600" kern="1200">
          <a:solidFill>
            <a:schemeClr val="bg1"/>
          </a:solidFill>
          <a:latin typeface="+mn-lt"/>
          <a:ea typeface="+mn-ea"/>
          <a:cs typeface="+mn-cs"/>
        </a:defRPr>
      </a:lvl7pPr>
      <a:lvl8pPr marL="208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80000"/>
        <a:buFont typeface="Arial" panose="020B0604020202020204" pitchFamily="34" charset="0"/>
        <a:buChar char="-"/>
        <a:tabLst/>
        <a:defRPr sz="1600" kern="1200">
          <a:solidFill>
            <a:schemeClr val="bg1"/>
          </a:solidFill>
          <a:latin typeface="+mn-lt"/>
          <a:ea typeface="+mn-ea"/>
          <a:cs typeface="+mn-cs"/>
        </a:defRPr>
      </a:lvl8pPr>
      <a:lvl9pPr marL="244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80000"/>
        <a:buFont typeface="Arial" panose="020B0604020202020204" pitchFamily="34" charset="0"/>
        <a:buChar char="-"/>
        <a:tabLst/>
        <a:defRPr sz="16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C35EA4"/>
          </p15:clr>
        </p15:guide>
        <p15:guide id="2" pos="325" userDrawn="1">
          <p15:clr>
            <a:srgbClr val="C35EA4"/>
          </p15:clr>
        </p15:guide>
        <p15:guide id="4" orient="horz" pos="323" userDrawn="1">
          <p15:clr>
            <a:srgbClr val="C35EA4"/>
          </p15:clr>
        </p15:guide>
        <p15:guide id="5" pos="7355" userDrawn="1">
          <p15:clr>
            <a:srgbClr val="C35EA4"/>
          </p15:clr>
        </p15:guide>
        <p15:guide id="6" orient="horz" pos="3997" userDrawn="1">
          <p15:clr>
            <a:srgbClr val="C35EA4"/>
          </p15:clr>
        </p15:guide>
        <p15:guide id="7" pos="1912" userDrawn="1">
          <p15:clr>
            <a:srgbClr val="C35EA4"/>
          </p15:clr>
        </p15:guide>
        <p15:guide id="8" pos="5768" userDrawn="1">
          <p15:clr>
            <a:srgbClr val="C35EA4"/>
          </p15:clr>
        </p15:guide>
        <p15:guide id="9" orient="horz" pos="1026" userDrawn="1">
          <p15:clr>
            <a:srgbClr val="C35EA4"/>
          </p15:clr>
        </p15:guide>
        <p15:guide id="10" orient="horz" pos="1548" userDrawn="1">
          <p15:clr>
            <a:srgbClr val="C35EA4"/>
          </p15:clr>
        </p15:guide>
        <p15:guide id="11" pos="3840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F28DE3-8302-DDC1-289E-9A11F251886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1</a:t>
            </a:fld>
            <a:endParaRPr lang="en-BE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72DBAF1-D1E5-46E4-9FB5-8E5C9052D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Power consumption</a:t>
            </a:r>
            <a:endParaRPr lang="en-BE" dirty="0"/>
          </a:p>
        </p:txBody>
      </p:sp>
      <p:pic>
        <p:nvPicPr>
          <p:cNvPr id="3" name="Afbeelding 2" descr="Vlaio - Digitalize Flanders">
            <a:extLst>
              <a:ext uri="{FF2B5EF4-FFF2-40B4-BE49-F238E27FC236}">
                <a16:creationId xmlns:a16="http://schemas.microsoft.com/office/drawing/2014/main" id="{AF11C0F5-9F29-462C-AC45-B2F708905B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8125" y="273324"/>
            <a:ext cx="1526795" cy="858510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4236C27-E0E0-3B8C-8A57-60D5B93152A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062200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4A476-D0BA-3D12-0290-CFBF8F93C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consumption NRC7394</a:t>
            </a:r>
            <a:endParaRPr lang="en-BE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37A123-EA7B-577D-3FC5-3900D6D00342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10</a:t>
            </a:fld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23077B-2FAD-B425-EF94-05F28C14586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59410" lvl="1" indent="-359410"/>
            <a:r>
              <a:rPr lang="en-US" dirty="0"/>
              <a:t>MQTT Client</a:t>
            </a:r>
          </a:p>
          <a:p>
            <a:pPr marL="719410" lvl="2" indent="-359410"/>
            <a:r>
              <a:rPr lang="en-US" dirty="0"/>
              <a:t>Connection</a:t>
            </a:r>
          </a:p>
          <a:p>
            <a:pPr marL="719410" lvl="2" indent="-359410"/>
            <a:r>
              <a:rPr lang="en-US" dirty="0"/>
              <a:t>Send 5 MQTT messages </a:t>
            </a:r>
            <a:endParaRPr lang="en-BE" dirty="0">
              <a:cs typeface="Arial"/>
            </a:endParaRPr>
          </a:p>
        </p:txBody>
      </p:sp>
      <p:pic>
        <p:nvPicPr>
          <p:cNvPr id="8" name="Afbeelding 7" descr="Vlaio - Digitalize Flanders">
            <a:extLst>
              <a:ext uri="{FF2B5EF4-FFF2-40B4-BE49-F238E27FC236}">
                <a16:creationId xmlns:a16="http://schemas.microsoft.com/office/drawing/2014/main" id="{9F8CD51D-6FD5-9CC7-369B-799B311100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8125" y="273324"/>
            <a:ext cx="1526795" cy="858510"/>
          </a:xfrm>
          <a:prstGeom prst="rect">
            <a:avLst/>
          </a:prstGeom>
        </p:spPr>
      </p:pic>
      <p:pic>
        <p:nvPicPr>
          <p:cNvPr id="6" name="Afbeelding 5" descr="Afbeelding met tekst, schermopname, scherm, software&#10;&#10;Automatisch gegenereerde beschrijving">
            <a:extLst>
              <a:ext uri="{FF2B5EF4-FFF2-40B4-BE49-F238E27FC236}">
                <a16:creationId xmlns:a16="http://schemas.microsoft.com/office/drawing/2014/main" id="{52F523EF-02E8-2325-B6C5-A9FDC4BE53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8771" y="2762506"/>
            <a:ext cx="5930776" cy="3706169"/>
          </a:xfrm>
          <a:prstGeom prst="rect">
            <a:avLst/>
          </a:prstGeom>
        </p:spPr>
      </p:pic>
      <p:sp>
        <p:nvSpPr>
          <p:cNvPr id="7" name="Ovaal 4">
            <a:extLst>
              <a:ext uri="{FF2B5EF4-FFF2-40B4-BE49-F238E27FC236}">
                <a16:creationId xmlns:a16="http://schemas.microsoft.com/office/drawing/2014/main" id="{D7C8F7C6-ACBE-1931-9D55-5C1E7A12B1C9}"/>
              </a:ext>
            </a:extLst>
          </p:cNvPr>
          <p:cNvSpPr/>
          <p:nvPr/>
        </p:nvSpPr>
        <p:spPr>
          <a:xfrm>
            <a:off x="6878313" y="4619537"/>
            <a:ext cx="519645" cy="963688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10" name="Rechte verbindingslijn met pijl 7">
            <a:extLst>
              <a:ext uri="{FF2B5EF4-FFF2-40B4-BE49-F238E27FC236}">
                <a16:creationId xmlns:a16="http://schemas.microsoft.com/office/drawing/2014/main" id="{79BCC748-6337-EF69-0894-CE56A1DCB2A3}"/>
              </a:ext>
            </a:extLst>
          </p:cNvPr>
          <p:cNvCxnSpPr>
            <a:cxnSpLocks/>
          </p:cNvCxnSpPr>
          <p:nvPr/>
        </p:nvCxnSpPr>
        <p:spPr>
          <a:xfrm>
            <a:off x="4998780" y="4013506"/>
            <a:ext cx="1891614" cy="91526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2" name="Tekstvak 10">
            <a:extLst>
              <a:ext uri="{FF2B5EF4-FFF2-40B4-BE49-F238E27FC236}">
                <a16:creationId xmlns:a16="http://schemas.microsoft.com/office/drawing/2014/main" id="{91089730-6267-63D8-E3C9-B917B0254480}"/>
              </a:ext>
            </a:extLst>
          </p:cNvPr>
          <p:cNvSpPr txBox="1"/>
          <p:nvPr/>
        </p:nvSpPr>
        <p:spPr>
          <a:xfrm>
            <a:off x="4684849" y="3625905"/>
            <a:ext cx="64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nl-BE" altLang="nl-B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INIT</a:t>
            </a:r>
            <a:endParaRPr lang="en-GB"/>
          </a:p>
        </p:txBody>
      </p:sp>
      <p:sp>
        <p:nvSpPr>
          <p:cNvPr id="14" name="Rechthoek: afgeronde hoeken 5">
            <a:extLst>
              <a:ext uri="{FF2B5EF4-FFF2-40B4-BE49-F238E27FC236}">
                <a16:creationId xmlns:a16="http://schemas.microsoft.com/office/drawing/2014/main" id="{93E57458-DB8E-D672-D63B-FC604D7E0762}"/>
              </a:ext>
            </a:extLst>
          </p:cNvPr>
          <p:cNvSpPr/>
          <p:nvPr/>
        </p:nvSpPr>
        <p:spPr>
          <a:xfrm>
            <a:off x="7547867" y="3432822"/>
            <a:ext cx="776419" cy="2153642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16" name="Rechte verbindingslijn met pijl 11">
            <a:extLst>
              <a:ext uri="{FF2B5EF4-FFF2-40B4-BE49-F238E27FC236}">
                <a16:creationId xmlns:a16="http://schemas.microsoft.com/office/drawing/2014/main" id="{89B139D0-10AC-E1ED-6D92-EBB6E7115368}"/>
              </a:ext>
            </a:extLst>
          </p:cNvPr>
          <p:cNvCxnSpPr>
            <a:cxnSpLocks/>
          </p:cNvCxnSpPr>
          <p:nvPr/>
        </p:nvCxnSpPr>
        <p:spPr>
          <a:xfrm>
            <a:off x="7140691" y="2581541"/>
            <a:ext cx="465511" cy="83315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8" name="Tekstvak 13">
            <a:extLst>
              <a:ext uri="{FF2B5EF4-FFF2-40B4-BE49-F238E27FC236}">
                <a16:creationId xmlns:a16="http://schemas.microsoft.com/office/drawing/2014/main" id="{FE7D9C1A-3B96-2A4E-4531-E614615CF950}"/>
              </a:ext>
            </a:extLst>
          </p:cNvPr>
          <p:cNvSpPr txBox="1"/>
          <p:nvPr/>
        </p:nvSpPr>
        <p:spPr>
          <a:xfrm>
            <a:off x="6566504" y="2184331"/>
            <a:ext cx="1445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nl-BE" altLang="nl-B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W-Scan</a:t>
            </a:r>
            <a:endParaRPr lang="en-GB"/>
          </a:p>
        </p:txBody>
      </p:sp>
      <p:sp>
        <p:nvSpPr>
          <p:cNvPr id="19" name="Rechthoek: afgeronde hoeken 5">
            <a:extLst>
              <a:ext uri="{FF2B5EF4-FFF2-40B4-BE49-F238E27FC236}">
                <a16:creationId xmlns:a16="http://schemas.microsoft.com/office/drawing/2014/main" id="{5D7C59BB-4648-C8B7-9C69-01910C41E107}"/>
              </a:ext>
            </a:extLst>
          </p:cNvPr>
          <p:cNvSpPr/>
          <p:nvPr/>
        </p:nvSpPr>
        <p:spPr>
          <a:xfrm>
            <a:off x="9294892" y="4612992"/>
            <a:ext cx="1770736" cy="973471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20" name="Rechte verbindingslijn met pijl 11">
            <a:extLst>
              <a:ext uri="{FF2B5EF4-FFF2-40B4-BE49-F238E27FC236}">
                <a16:creationId xmlns:a16="http://schemas.microsoft.com/office/drawing/2014/main" id="{0DE68C3E-564F-DA71-A22E-3CE9F5F0B587}"/>
              </a:ext>
            </a:extLst>
          </p:cNvPr>
          <p:cNvCxnSpPr>
            <a:cxnSpLocks/>
          </p:cNvCxnSpPr>
          <p:nvPr/>
        </p:nvCxnSpPr>
        <p:spPr>
          <a:xfrm>
            <a:off x="10123642" y="2655882"/>
            <a:ext cx="877" cy="196685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1" name="Tekstvak 13">
            <a:extLst>
              <a:ext uri="{FF2B5EF4-FFF2-40B4-BE49-F238E27FC236}">
                <a16:creationId xmlns:a16="http://schemas.microsoft.com/office/drawing/2014/main" id="{F3B8474F-3377-0E10-F36D-6824E36C14F0}"/>
              </a:ext>
            </a:extLst>
          </p:cNvPr>
          <p:cNvSpPr txBox="1"/>
          <p:nvPr/>
        </p:nvSpPr>
        <p:spPr>
          <a:xfrm>
            <a:off x="9270675" y="2286550"/>
            <a:ext cx="1826739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nl-BE" altLang="nl-BE" dirty="0">
                <a:latin typeface="Arial Unicode MS"/>
              </a:rPr>
              <a:t>MQTT Message</a:t>
            </a:r>
            <a:endParaRPr lang="en-US" dirty="0"/>
          </a:p>
        </p:txBody>
      </p:sp>
      <p:sp>
        <p:nvSpPr>
          <p:cNvPr id="22" name="Rechthoek: afgeronde hoeken 5">
            <a:extLst>
              <a:ext uri="{FF2B5EF4-FFF2-40B4-BE49-F238E27FC236}">
                <a16:creationId xmlns:a16="http://schemas.microsoft.com/office/drawing/2014/main" id="{5E03017D-4269-8FCF-994B-C1980E636FED}"/>
              </a:ext>
            </a:extLst>
          </p:cNvPr>
          <p:cNvSpPr/>
          <p:nvPr/>
        </p:nvSpPr>
        <p:spPr>
          <a:xfrm>
            <a:off x="8328453" y="4352797"/>
            <a:ext cx="934395" cy="1233666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24" name="Rechte verbindingslijn met pijl 11">
            <a:extLst>
              <a:ext uri="{FF2B5EF4-FFF2-40B4-BE49-F238E27FC236}">
                <a16:creationId xmlns:a16="http://schemas.microsoft.com/office/drawing/2014/main" id="{33B5E706-CAB3-C04F-4A1C-B65B86444452}"/>
              </a:ext>
            </a:extLst>
          </p:cNvPr>
          <p:cNvCxnSpPr>
            <a:cxnSpLocks/>
          </p:cNvCxnSpPr>
          <p:nvPr/>
        </p:nvCxnSpPr>
        <p:spPr>
          <a:xfrm>
            <a:off x="8794788" y="2395687"/>
            <a:ext cx="877" cy="196685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5" name="Tekstvak 13">
            <a:extLst>
              <a:ext uri="{FF2B5EF4-FFF2-40B4-BE49-F238E27FC236}">
                <a16:creationId xmlns:a16="http://schemas.microsoft.com/office/drawing/2014/main" id="{1A3BF2E2-E36B-AE65-3DB5-2BF40B0F17E0}"/>
              </a:ext>
            </a:extLst>
          </p:cNvPr>
          <p:cNvSpPr txBox="1"/>
          <p:nvPr/>
        </p:nvSpPr>
        <p:spPr>
          <a:xfrm>
            <a:off x="7886065" y="2026355"/>
            <a:ext cx="1826739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nl-BE" altLang="nl-BE" dirty="0">
                <a:latin typeface="Arial Unicode MS"/>
              </a:rPr>
              <a:t>Connection</a:t>
            </a:r>
            <a:endParaRPr lang="en-US" dirty="0"/>
          </a:p>
        </p:txBody>
      </p:sp>
      <p:sp>
        <p:nvSpPr>
          <p:cNvPr id="26" name="Rechthoek: afgeronde hoeken 5">
            <a:extLst>
              <a:ext uri="{FF2B5EF4-FFF2-40B4-BE49-F238E27FC236}">
                <a16:creationId xmlns:a16="http://schemas.microsoft.com/office/drawing/2014/main" id="{A546ECB7-049D-EC8F-44E2-8E991E29445A}"/>
              </a:ext>
            </a:extLst>
          </p:cNvPr>
          <p:cNvSpPr/>
          <p:nvPr/>
        </p:nvSpPr>
        <p:spPr>
          <a:xfrm>
            <a:off x="11069794" y="4622284"/>
            <a:ext cx="544102" cy="973471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27" name="Rechte verbindingslijn met pijl 11">
            <a:extLst>
              <a:ext uri="{FF2B5EF4-FFF2-40B4-BE49-F238E27FC236}">
                <a16:creationId xmlns:a16="http://schemas.microsoft.com/office/drawing/2014/main" id="{B79EE073-19FD-E2FA-0C78-6F69429ECB0E}"/>
              </a:ext>
            </a:extLst>
          </p:cNvPr>
          <p:cNvCxnSpPr>
            <a:cxnSpLocks/>
          </p:cNvCxnSpPr>
          <p:nvPr/>
        </p:nvCxnSpPr>
        <p:spPr>
          <a:xfrm>
            <a:off x="11359569" y="2646589"/>
            <a:ext cx="877" cy="196685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9" name="Tekstvak 13">
            <a:extLst>
              <a:ext uri="{FF2B5EF4-FFF2-40B4-BE49-F238E27FC236}">
                <a16:creationId xmlns:a16="http://schemas.microsoft.com/office/drawing/2014/main" id="{3CC178A1-7514-CE88-BB83-808221449DA5}"/>
              </a:ext>
            </a:extLst>
          </p:cNvPr>
          <p:cNvSpPr txBox="1"/>
          <p:nvPr/>
        </p:nvSpPr>
        <p:spPr>
          <a:xfrm>
            <a:off x="11026991" y="2286550"/>
            <a:ext cx="1055447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nl-BE" altLang="nl-BE" dirty="0">
                <a:latin typeface="Arial Unicode MS"/>
                <a:ea typeface="Arial Unicode MS"/>
                <a:cs typeface="Arial Unicode MS"/>
              </a:rPr>
              <a:t>Sleep</a:t>
            </a:r>
          </a:p>
        </p:txBody>
      </p:sp>
    </p:spTree>
    <p:extLst>
      <p:ext uri="{BB962C8B-B14F-4D97-AF65-F5344CB8AC3E}">
        <p14:creationId xmlns:p14="http://schemas.microsoft.com/office/powerpoint/2010/main" val="3288807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4A476-D0BA-3D12-0290-CFBF8F93C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consumption BLE</a:t>
            </a:r>
            <a:endParaRPr lang="en-BE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37A123-EA7B-577D-3FC5-3900D6D00342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11</a:t>
            </a:fld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23077B-2FAD-B425-EF94-05F28C14586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59410" lvl="1" indent="-359410"/>
            <a:r>
              <a:rPr lang="en-US" dirty="0"/>
              <a:t>BLE Push Button</a:t>
            </a:r>
          </a:p>
          <a:p>
            <a:pPr marL="719410" lvl="2" indent="-359410"/>
            <a:r>
              <a:rPr lang="en-US" dirty="0"/>
              <a:t>1 push</a:t>
            </a:r>
          </a:p>
          <a:p>
            <a:pPr marL="719410" lvl="2" indent="-359410"/>
            <a:r>
              <a:rPr lang="en-US" dirty="0"/>
              <a:t>Deep sleep</a:t>
            </a:r>
          </a:p>
        </p:txBody>
      </p:sp>
      <p:pic>
        <p:nvPicPr>
          <p:cNvPr id="8" name="Afbeelding 7" descr="Vlaio - Digitalize Flanders">
            <a:extLst>
              <a:ext uri="{FF2B5EF4-FFF2-40B4-BE49-F238E27FC236}">
                <a16:creationId xmlns:a16="http://schemas.microsoft.com/office/drawing/2014/main" id="{9F8CD51D-6FD5-9CC7-369B-799B311100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8125" y="273324"/>
            <a:ext cx="1526795" cy="858510"/>
          </a:xfrm>
          <a:prstGeom prst="rect">
            <a:avLst/>
          </a:prstGeom>
        </p:spPr>
      </p:pic>
      <p:pic>
        <p:nvPicPr>
          <p:cNvPr id="7" name="Afbeelding 6" descr="Afbeelding met tekst, schermopname, scherm, software&#10;&#10;Automatisch gegenereerde beschrijving">
            <a:extLst>
              <a:ext uri="{FF2B5EF4-FFF2-40B4-BE49-F238E27FC236}">
                <a16:creationId xmlns:a16="http://schemas.microsoft.com/office/drawing/2014/main" id="{1B6FE3F0-0E11-9D83-9042-9D2A3E60A9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1665" y="2524548"/>
            <a:ext cx="6110312" cy="3820690"/>
          </a:xfrm>
          <a:prstGeom prst="rect">
            <a:avLst/>
          </a:prstGeom>
        </p:spPr>
      </p:pic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1EF26128-18AC-D3A8-15FC-06EE514ABF5A}"/>
              </a:ext>
            </a:extLst>
          </p:cNvPr>
          <p:cNvSpPr/>
          <p:nvPr/>
        </p:nvSpPr>
        <p:spPr>
          <a:xfrm>
            <a:off x="6676134" y="4298029"/>
            <a:ext cx="2440995" cy="973471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hthoek: afgeronde hoeken 5">
            <a:extLst>
              <a:ext uri="{FF2B5EF4-FFF2-40B4-BE49-F238E27FC236}">
                <a16:creationId xmlns:a16="http://schemas.microsoft.com/office/drawing/2014/main" id="{AB00F14A-6B0B-FE5A-0FA8-91C09611E993}"/>
              </a:ext>
            </a:extLst>
          </p:cNvPr>
          <p:cNvSpPr/>
          <p:nvPr/>
        </p:nvSpPr>
        <p:spPr>
          <a:xfrm>
            <a:off x="9116154" y="4298028"/>
            <a:ext cx="1054804" cy="973471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11" name="Rechte verbindingslijn met pijl 7">
            <a:extLst>
              <a:ext uri="{FF2B5EF4-FFF2-40B4-BE49-F238E27FC236}">
                <a16:creationId xmlns:a16="http://schemas.microsoft.com/office/drawing/2014/main" id="{2D162AE0-EB12-AC22-2F4F-72F439A2BF90}"/>
              </a:ext>
            </a:extLst>
          </p:cNvPr>
          <p:cNvCxnSpPr>
            <a:cxnSpLocks/>
          </p:cNvCxnSpPr>
          <p:nvPr/>
        </p:nvCxnSpPr>
        <p:spPr>
          <a:xfrm>
            <a:off x="7244248" y="1978804"/>
            <a:ext cx="610805" cy="230956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3" name="Tekstvak 10">
            <a:extLst>
              <a:ext uri="{FF2B5EF4-FFF2-40B4-BE49-F238E27FC236}">
                <a16:creationId xmlns:a16="http://schemas.microsoft.com/office/drawing/2014/main" id="{1C9A79B3-2750-CB63-0D31-8A8B33D91962}"/>
              </a:ext>
            </a:extLst>
          </p:cNvPr>
          <p:cNvSpPr txBox="1"/>
          <p:nvPr/>
        </p:nvSpPr>
        <p:spPr>
          <a:xfrm>
            <a:off x="6889785" y="1631735"/>
            <a:ext cx="88772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nl-BE" altLang="nl-BE" dirty="0">
                <a:latin typeface="Arial Unicode MS"/>
              </a:rPr>
              <a:t>Sleep</a:t>
            </a:r>
            <a:endParaRPr lang="en-GB" dirty="0"/>
          </a:p>
        </p:txBody>
      </p:sp>
      <p:cxnSp>
        <p:nvCxnSpPr>
          <p:cNvPr id="14" name="Rechte verbindingslijn met pijl 7">
            <a:extLst>
              <a:ext uri="{FF2B5EF4-FFF2-40B4-BE49-F238E27FC236}">
                <a16:creationId xmlns:a16="http://schemas.microsoft.com/office/drawing/2014/main" id="{0AD11E55-9E32-B88C-A1C6-A769E05F53BD}"/>
              </a:ext>
            </a:extLst>
          </p:cNvPr>
          <p:cNvCxnSpPr>
            <a:cxnSpLocks/>
          </p:cNvCxnSpPr>
          <p:nvPr/>
        </p:nvCxnSpPr>
        <p:spPr>
          <a:xfrm>
            <a:off x="8995227" y="1978804"/>
            <a:ext cx="610805" cy="230956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6" name="Tekstvak 10">
            <a:extLst>
              <a:ext uri="{FF2B5EF4-FFF2-40B4-BE49-F238E27FC236}">
                <a16:creationId xmlns:a16="http://schemas.microsoft.com/office/drawing/2014/main" id="{F10EFF6C-FD86-A4EB-53AB-73FE0E470F58}"/>
              </a:ext>
            </a:extLst>
          </p:cNvPr>
          <p:cNvSpPr txBox="1"/>
          <p:nvPr/>
        </p:nvSpPr>
        <p:spPr>
          <a:xfrm>
            <a:off x="7765275" y="1647948"/>
            <a:ext cx="3076444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nl-BE" altLang="nl-BE" dirty="0">
                <a:latin typeface="Arial Unicode MS"/>
              </a:rPr>
              <a:t>Connection  </a:t>
            </a:r>
            <a:r>
              <a:rPr lang="nl-BE" altLang="nl-BE" dirty="0" err="1">
                <a:latin typeface="Arial Unicode MS"/>
              </a:rPr>
              <a:t>and</a:t>
            </a:r>
            <a:r>
              <a:rPr lang="nl-BE" altLang="nl-BE" dirty="0">
                <a:latin typeface="Arial Unicode MS"/>
              </a:rPr>
              <a:t> data exchange</a:t>
            </a:r>
            <a:endParaRPr lang="nl-BE" altLang="nl-BE" dirty="0">
              <a:latin typeface="Arial Unicode MS"/>
              <a:ea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16765725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4A476-D0BA-3D12-0290-CFBF8F93C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entury Gothic"/>
              </a:rPr>
              <a:t>Power consumption ZigBee</a:t>
            </a:r>
            <a:endParaRPr lang="en-BE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37A123-EA7B-577D-3FC5-3900D6D00342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12</a:t>
            </a:fld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23077B-2FAD-B425-EF94-05F28C14586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59410" lvl="1" indent="-359410"/>
            <a:r>
              <a:rPr lang="en-US"/>
              <a:t>ZigBee Push Button</a:t>
            </a:r>
          </a:p>
          <a:p>
            <a:pPr marL="718820" lvl="2" indent="-359410"/>
            <a:r>
              <a:rPr lang="en-US" dirty="0"/>
              <a:t>1 push</a:t>
            </a:r>
            <a:endParaRPr lang="en-US" dirty="0">
              <a:cs typeface="Arial"/>
            </a:endParaRPr>
          </a:p>
          <a:p>
            <a:pPr marL="718820" lvl="2" indent="-359410"/>
            <a:r>
              <a:rPr lang="en-US" dirty="0"/>
              <a:t>Deep sleep</a:t>
            </a:r>
            <a:endParaRPr lang="en-US" dirty="0">
              <a:cs typeface="Arial"/>
            </a:endParaRPr>
          </a:p>
        </p:txBody>
      </p:sp>
      <p:pic>
        <p:nvPicPr>
          <p:cNvPr id="8" name="Afbeelding 7" descr="Vlaio - Digitalize Flanders">
            <a:extLst>
              <a:ext uri="{FF2B5EF4-FFF2-40B4-BE49-F238E27FC236}">
                <a16:creationId xmlns:a16="http://schemas.microsoft.com/office/drawing/2014/main" id="{9F8CD51D-6FD5-9CC7-369B-799B311100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8125" y="273324"/>
            <a:ext cx="1526795" cy="858510"/>
          </a:xfrm>
          <a:prstGeom prst="rect">
            <a:avLst/>
          </a:prstGeom>
        </p:spPr>
      </p:pic>
      <p:pic>
        <p:nvPicPr>
          <p:cNvPr id="7" name="Afbeelding 6" descr="Afbeelding met tekst, schermopname, scherm, software&#10;&#10;Automatisch gegenereerde beschrijving">
            <a:extLst>
              <a:ext uri="{FF2B5EF4-FFF2-40B4-BE49-F238E27FC236}">
                <a16:creationId xmlns:a16="http://schemas.microsoft.com/office/drawing/2014/main" id="{5A1AF386-5540-923A-A1FA-108827D1E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7535" y="2390051"/>
            <a:ext cx="5918527" cy="3723815"/>
          </a:xfrm>
          <a:prstGeom prst="rect">
            <a:avLst/>
          </a:prstGeom>
        </p:spPr>
      </p:pic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48193D90-E7F1-C83C-546D-22CCA1DEC5AA}"/>
              </a:ext>
            </a:extLst>
          </p:cNvPr>
          <p:cNvSpPr/>
          <p:nvPr/>
        </p:nvSpPr>
        <p:spPr>
          <a:xfrm>
            <a:off x="6573915" y="4372370"/>
            <a:ext cx="1009923" cy="685398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10" name="Rechte verbindingslijn met pijl 7">
            <a:extLst>
              <a:ext uri="{FF2B5EF4-FFF2-40B4-BE49-F238E27FC236}">
                <a16:creationId xmlns:a16="http://schemas.microsoft.com/office/drawing/2014/main" id="{949170B6-9E2B-7608-3088-EA7C96E56727}"/>
              </a:ext>
            </a:extLst>
          </p:cNvPr>
          <p:cNvCxnSpPr>
            <a:cxnSpLocks/>
          </p:cNvCxnSpPr>
          <p:nvPr/>
        </p:nvCxnSpPr>
        <p:spPr>
          <a:xfrm>
            <a:off x="6621638" y="2053145"/>
            <a:ext cx="610805" cy="230956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2" name="Tekstvak 10">
            <a:extLst>
              <a:ext uri="{FF2B5EF4-FFF2-40B4-BE49-F238E27FC236}">
                <a16:creationId xmlns:a16="http://schemas.microsoft.com/office/drawing/2014/main" id="{00E8C736-D515-31DB-638B-3AC79E28E1F2}"/>
              </a:ext>
            </a:extLst>
          </p:cNvPr>
          <p:cNvSpPr txBox="1"/>
          <p:nvPr/>
        </p:nvSpPr>
        <p:spPr>
          <a:xfrm>
            <a:off x="6096000" y="1706077"/>
            <a:ext cx="86375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nl-BE" altLang="nl-BE" dirty="0">
                <a:latin typeface="Arial Unicode MS"/>
              </a:rPr>
              <a:t>Sleep</a:t>
            </a:r>
            <a:endParaRPr lang="en-GB" dirty="0"/>
          </a:p>
        </p:txBody>
      </p:sp>
      <p:sp>
        <p:nvSpPr>
          <p:cNvPr id="13" name="Rechthoek: afgeronde hoeken 5">
            <a:extLst>
              <a:ext uri="{FF2B5EF4-FFF2-40B4-BE49-F238E27FC236}">
                <a16:creationId xmlns:a16="http://schemas.microsoft.com/office/drawing/2014/main" id="{D5469175-93F0-8E65-0488-62F1557AD99F}"/>
              </a:ext>
            </a:extLst>
          </p:cNvPr>
          <p:cNvSpPr/>
          <p:nvPr/>
        </p:nvSpPr>
        <p:spPr>
          <a:xfrm>
            <a:off x="7586817" y="4093590"/>
            <a:ext cx="443070" cy="964178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14" name="Rechte verbindingslijn met pijl 7">
            <a:extLst>
              <a:ext uri="{FF2B5EF4-FFF2-40B4-BE49-F238E27FC236}">
                <a16:creationId xmlns:a16="http://schemas.microsoft.com/office/drawing/2014/main" id="{9629BDEC-E5C8-D9C5-F97D-D1FC706472E3}"/>
              </a:ext>
            </a:extLst>
          </p:cNvPr>
          <p:cNvCxnSpPr>
            <a:cxnSpLocks/>
          </p:cNvCxnSpPr>
          <p:nvPr/>
        </p:nvCxnSpPr>
        <p:spPr>
          <a:xfrm>
            <a:off x="7792515" y="2164656"/>
            <a:ext cx="25367" cy="193786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6" name="Tekstvak 10">
            <a:extLst>
              <a:ext uri="{FF2B5EF4-FFF2-40B4-BE49-F238E27FC236}">
                <a16:creationId xmlns:a16="http://schemas.microsoft.com/office/drawing/2014/main" id="{66E0E7E8-EE0A-5EB4-E5B1-2DE64A5A4945}"/>
              </a:ext>
            </a:extLst>
          </p:cNvPr>
          <p:cNvSpPr txBox="1"/>
          <p:nvPr/>
        </p:nvSpPr>
        <p:spPr>
          <a:xfrm>
            <a:off x="7233614" y="1789711"/>
            <a:ext cx="1259428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nl-BE" altLang="nl-BE" dirty="0">
                <a:latin typeface="Arial Unicode MS"/>
              </a:rPr>
              <a:t>Connect</a:t>
            </a:r>
            <a:endParaRPr lang="nl-BE" altLang="nl-BE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7" name="Rechthoek: afgeronde hoeken 5">
            <a:extLst>
              <a:ext uri="{FF2B5EF4-FFF2-40B4-BE49-F238E27FC236}">
                <a16:creationId xmlns:a16="http://schemas.microsoft.com/office/drawing/2014/main" id="{425FF38E-8112-0F14-370F-33217914A7D7}"/>
              </a:ext>
            </a:extLst>
          </p:cNvPr>
          <p:cNvSpPr/>
          <p:nvPr/>
        </p:nvSpPr>
        <p:spPr>
          <a:xfrm>
            <a:off x="8032866" y="3554615"/>
            <a:ext cx="2803410" cy="1503153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18" name="Rechte verbindingslijn met pijl 7">
            <a:extLst>
              <a:ext uri="{FF2B5EF4-FFF2-40B4-BE49-F238E27FC236}">
                <a16:creationId xmlns:a16="http://schemas.microsoft.com/office/drawing/2014/main" id="{C47C9394-E2CA-0682-7F78-5811CD044B40}"/>
              </a:ext>
            </a:extLst>
          </p:cNvPr>
          <p:cNvCxnSpPr>
            <a:cxnSpLocks/>
          </p:cNvCxnSpPr>
          <p:nvPr/>
        </p:nvCxnSpPr>
        <p:spPr>
          <a:xfrm>
            <a:off x="9428027" y="1625680"/>
            <a:ext cx="25367" cy="193786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9" name="Tekstvak 10">
            <a:extLst>
              <a:ext uri="{FF2B5EF4-FFF2-40B4-BE49-F238E27FC236}">
                <a16:creationId xmlns:a16="http://schemas.microsoft.com/office/drawing/2014/main" id="{BA64F890-19AC-477A-008B-BAAA4AC56C41}"/>
              </a:ext>
            </a:extLst>
          </p:cNvPr>
          <p:cNvSpPr txBox="1"/>
          <p:nvPr/>
        </p:nvSpPr>
        <p:spPr>
          <a:xfrm>
            <a:off x="9008517" y="1269321"/>
            <a:ext cx="1259428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nl-BE" altLang="nl-BE" dirty="0">
                <a:latin typeface="Arial Unicode MS"/>
              </a:rPr>
              <a:t>Data</a:t>
            </a:r>
            <a:endParaRPr lang="nl-BE" altLang="nl-BE" dirty="0">
              <a:latin typeface="Arial Unicode MS"/>
              <a:ea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12707582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53676-E4B0-ADD4-4334-C030419F3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7" y="278479"/>
            <a:ext cx="11160125" cy="1116012"/>
          </a:xfrm>
        </p:spPr>
        <p:txBody>
          <a:bodyPr/>
          <a:lstStyle/>
          <a:p>
            <a:r>
              <a:rPr lang="nl-BE"/>
              <a:t>MQTT NB-</a:t>
            </a:r>
            <a:r>
              <a:rPr lang="nl-BE" err="1"/>
              <a:t>IoT</a:t>
            </a:r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A6BFC9-C1AD-B1CB-16EF-3DD844091EB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13</a:t>
            </a:fld>
            <a:endParaRPr lang="en-BE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24CB5F3-0BE1-8385-CC53-38BDA931FD9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515937" y="1372216"/>
            <a:ext cx="5853972" cy="47164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lvl="1" indent="0">
              <a:buNone/>
            </a:pPr>
            <a:r>
              <a:rPr lang="en-GB"/>
              <a:t> </a:t>
            </a:r>
          </a:p>
          <a:p>
            <a:pPr marL="359410" lvl="1" indent="-359410"/>
            <a:endParaRPr lang="en-GB">
              <a:cs typeface="Arial"/>
            </a:endParaRPr>
          </a:p>
        </p:txBody>
      </p:sp>
      <p:pic>
        <p:nvPicPr>
          <p:cNvPr id="4" name="Afbeelding 3" descr="Afbeelding met schermopname, tekst, diagram, lijn&#10;&#10;Automatisch gegenereerde beschrijving">
            <a:extLst>
              <a:ext uri="{FF2B5EF4-FFF2-40B4-BE49-F238E27FC236}">
                <a16:creationId xmlns:a16="http://schemas.microsoft.com/office/drawing/2014/main" id="{DE5B7DE0-2E32-220D-5BAB-0DEDF58AE9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3911" y="1299545"/>
            <a:ext cx="8384175" cy="5290016"/>
          </a:xfrm>
          <a:prstGeom prst="rect">
            <a:avLst/>
          </a:prstGeom>
        </p:spPr>
      </p:pic>
      <p:pic>
        <p:nvPicPr>
          <p:cNvPr id="10" name="Afbeelding 9" descr="Vlaio - Digitalize Flanders">
            <a:extLst>
              <a:ext uri="{FF2B5EF4-FFF2-40B4-BE49-F238E27FC236}">
                <a16:creationId xmlns:a16="http://schemas.microsoft.com/office/drawing/2014/main" id="{DC862C6C-A352-2BFD-A328-226B803216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8125" y="273324"/>
            <a:ext cx="1526795" cy="85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6465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53676-E4B0-ADD4-4334-C030419F3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7" y="278479"/>
            <a:ext cx="11160125" cy="1116012"/>
          </a:xfrm>
        </p:spPr>
        <p:txBody>
          <a:bodyPr/>
          <a:lstStyle/>
          <a:p>
            <a:r>
              <a:rPr lang="nl-BE" dirty="0">
                <a:latin typeface="Century Gothic"/>
              </a:rPr>
              <a:t>ESP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A6BFC9-C1AD-B1CB-16EF-3DD844091EB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14</a:t>
            </a:fld>
            <a:endParaRPr lang="en-BE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24CB5F3-0BE1-8385-CC53-38BDA931FD9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515937" y="1372216"/>
            <a:ext cx="5853972" cy="47164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lvl="1" indent="0">
              <a:buNone/>
            </a:pPr>
            <a:r>
              <a:rPr lang="en-GB"/>
              <a:t> </a:t>
            </a:r>
          </a:p>
          <a:p>
            <a:pPr marL="359410" lvl="1" indent="-359410"/>
            <a:endParaRPr lang="en-GB">
              <a:cs typeface="Arial"/>
            </a:endParaRPr>
          </a:p>
        </p:txBody>
      </p:sp>
      <p:pic>
        <p:nvPicPr>
          <p:cNvPr id="10" name="Afbeelding 9" descr="Vlaio - Digitalize Flanders">
            <a:extLst>
              <a:ext uri="{FF2B5EF4-FFF2-40B4-BE49-F238E27FC236}">
                <a16:creationId xmlns:a16="http://schemas.microsoft.com/office/drawing/2014/main" id="{DC862C6C-A352-2BFD-A328-226B80321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8125" y="273324"/>
            <a:ext cx="1526795" cy="858510"/>
          </a:xfrm>
          <a:prstGeom prst="rect">
            <a:avLst/>
          </a:prstGeom>
        </p:spPr>
      </p:pic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1E09CEF8-4413-3259-032A-E779F19A95AF}"/>
              </a:ext>
            </a:extLst>
          </p:cNvPr>
          <p:cNvSpPr txBox="1">
            <a:spLocks/>
          </p:cNvSpPr>
          <p:nvPr/>
        </p:nvSpPr>
        <p:spPr>
          <a:xfrm>
            <a:off x="515936" y="1628775"/>
            <a:ext cx="5322093" cy="4716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None/>
              <a:defRPr lang="nl-BE" sz="24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Font typeface="Arial" panose="020B0604020202020204" pitchFamily="34" charset="0"/>
              <a:buChar char="•"/>
              <a:tabLst/>
              <a:defRPr lang="nl-BE" sz="24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000" indent="-3600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lang="nl-NL" sz="24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3600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-"/>
              <a:tabLst/>
              <a:defRPr lang="nl-NL" sz="20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4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-"/>
              <a:tabLst/>
              <a:defRPr lang="nl-BE" sz="18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80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-"/>
              <a:tabLst/>
              <a:defRPr lang="nl-BE" sz="16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32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84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44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/>
              <a:t>Average current consumption in deep sleep: 205</a:t>
            </a:r>
            <a:r>
              <a:rPr lang="en-BE"/>
              <a:t>µ</a:t>
            </a:r>
            <a:r>
              <a:rPr lang="en-US"/>
              <a:t>A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/>
              <a:t>Max current consumption while sending data: 63,4mA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/>
              <a:t>Max current consumption while sending long distance: 110mA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/>
              <a:t>Real world distance: about 10m indoors (multiple walls)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/>
              <a:t>Time to send 117 bytes of data: +- 850ms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endParaRPr lang="en-BE"/>
          </a:p>
        </p:txBody>
      </p:sp>
      <p:pic>
        <p:nvPicPr>
          <p:cNvPr id="13" name="Picture 2" descr="A screen with a graph on it&#10;&#10;Description automatically generated">
            <a:extLst>
              <a:ext uri="{FF2B5EF4-FFF2-40B4-BE49-F238E27FC236}">
                <a16:creationId xmlns:a16="http://schemas.microsoft.com/office/drawing/2014/main" id="{7264F5C0-215F-6E68-1857-32341EEBA4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24" t="21960" r="5107" b="26481"/>
          <a:stretch/>
        </p:blipFill>
        <p:spPr bwMode="auto">
          <a:xfrm>
            <a:off x="6483245" y="1646314"/>
            <a:ext cx="4620491" cy="237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0ED506E-0BC4-FD63-A0CF-CF5673BE03CF}"/>
              </a:ext>
            </a:extLst>
          </p:cNvPr>
          <p:cNvCxnSpPr>
            <a:cxnSpLocks/>
          </p:cNvCxnSpPr>
          <p:nvPr/>
        </p:nvCxnSpPr>
        <p:spPr>
          <a:xfrm flipV="1">
            <a:off x="6646211" y="3497830"/>
            <a:ext cx="1179932" cy="134718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59F4ED81-4629-FD73-835D-72248217A916}"/>
              </a:ext>
            </a:extLst>
          </p:cNvPr>
          <p:cNvCxnSpPr>
            <a:cxnSpLocks/>
          </p:cNvCxnSpPr>
          <p:nvPr/>
        </p:nvCxnSpPr>
        <p:spPr>
          <a:xfrm flipV="1">
            <a:off x="8815952" y="2545159"/>
            <a:ext cx="746630" cy="229985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0E31488-3422-7F74-0EFD-177B99D8D0BD}"/>
              </a:ext>
            </a:extLst>
          </p:cNvPr>
          <p:cNvCxnSpPr>
            <a:cxnSpLocks/>
          </p:cNvCxnSpPr>
          <p:nvPr/>
        </p:nvCxnSpPr>
        <p:spPr>
          <a:xfrm flipH="1" flipV="1">
            <a:off x="9917740" y="1999505"/>
            <a:ext cx="1032829" cy="285899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86754B9A-4ABC-8903-18F9-D8CF86907296}"/>
              </a:ext>
            </a:extLst>
          </p:cNvPr>
          <p:cNvSpPr txBox="1"/>
          <p:nvPr/>
        </p:nvSpPr>
        <p:spPr>
          <a:xfrm>
            <a:off x="5838029" y="4845015"/>
            <a:ext cx="16163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Deep sleep</a:t>
            </a:r>
          </a:p>
          <a:p>
            <a:endParaRPr lang="en-US"/>
          </a:p>
          <a:p>
            <a:r>
              <a:rPr lang="en-US"/>
              <a:t>+- 205</a:t>
            </a:r>
            <a:r>
              <a:rPr lang="en-BE"/>
              <a:t>µ</a:t>
            </a:r>
            <a:r>
              <a:rPr lang="en-US"/>
              <a:t>A</a:t>
            </a:r>
          </a:p>
          <a:p>
            <a:endParaRPr lang="en-US"/>
          </a:p>
          <a:p>
            <a:r>
              <a:rPr lang="en-US"/>
              <a:t>5 sec </a:t>
            </a:r>
            <a:endParaRPr lang="en-BE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BF5E3E2-5A68-62BF-1D2A-71C156E98407}"/>
              </a:ext>
            </a:extLst>
          </p:cNvPr>
          <p:cNvSpPr txBox="1"/>
          <p:nvPr/>
        </p:nvSpPr>
        <p:spPr>
          <a:xfrm>
            <a:off x="7460341" y="4845015"/>
            <a:ext cx="27112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err="1"/>
              <a:t>Wifi</a:t>
            </a:r>
            <a:r>
              <a:rPr lang="en-US" b="1"/>
              <a:t> setup and peering</a:t>
            </a:r>
          </a:p>
          <a:p>
            <a:endParaRPr lang="en-US"/>
          </a:p>
          <a:p>
            <a:r>
              <a:rPr lang="en-US"/>
              <a:t>+- 35 mA</a:t>
            </a:r>
          </a:p>
          <a:p>
            <a:endParaRPr lang="en-US"/>
          </a:p>
          <a:p>
            <a:r>
              <a:rPr lang="en-US"/>
              <a:t>0,6 sec</a:t>
            </a:r>
            <a:endParaRPr lang="en-BE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732DD50-484F-A23C-06C2-0A49AE534654}"/>
              </a:ext>
            </a:extLst>
          </p:cNvPr>
          <p:cNvSpPr txBox="1"/>
          <p:nvPr/>
        </p:nvSpPr>
        <p:spPr>
          <a:xfrm>
            <a:off x="10006322" y="4858495"/>
            <a:ext cx="18884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Sending data</a:t>
            </a:r>
          </a:p>
          <a:p>
            <a:endParaRPr lang="en-US"/>
          </a:p>
          <a:p>
            <a:r>
              <a:rPr lang="en-US"/>
              <a:t>+- 63 mA</a:t>
            </a:r>
          </a:p>
          <a:p>
            <a:endParaRPr lang="en-US"/>
          </a:p>
          <a:p>
            <a:r>
              <a:rPr lang="en-US"/>
              <a:t>0,25 sec</a:t>
            </a:r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5144012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9295AF-51A7-71FD-9D0F-5B52E94E0A2D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7695035E-F2D8-494C-BFAD-4B708BDF47FC}" type="datetime4">
              <a:rPr lang="en-US" smtClean="0"/>
              <a:t>October 24, 2024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FABECA-EB37-676F-598F-5C0EE7E75BBB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B69A9F-507E-C9DF-5BAF-730301750030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15</a:t>
            </a:fld>
            <a:endParaRPr lang="en-B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A3CA307-8002-1702-89FC-8072A02DC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/>
              <a:t>Comparison ESPNOW – ESP </a:t>
            </a:r>
            <a:r>
              <a:rPr lang="en-US" sz="2800" err="1"/>
              <a:t>WiFi</a:t>
            </a:r>
            <a:endParaRPr lang="en-BE" sz="28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9B3CD3C-11F7-DCD0-C897-888A2CC6E9A5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Current consumption in deep sleep is similar</a:t>
            </a:r>
          </a:p>
          <a:p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Current consumption in power on is about 20mA higher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Large difference in time to setup Wifi +-6 sec</a:t>
            </a:r>
          </a:p>
          <a:p>
            <a:endParaRPr lang="en-BE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E74ED27C-C48A-1CB3-597F-23A522141FAC}"/>
              </a:ext>
            </a:extLst>
          </p:cNvPr>
          <p:cNvPicPr>
            <a:picLocks noGrp="1" noChangeAspect="1" noChangeArrowheads="1"/>
          </p:cNvPicPr>
          <p:nvPr>
            <p:ph type="chart" sz="quarter" idx="2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27" t="27225" r="6140" b="24364"/>
          <a:stretch/>
        </p:blipFill>
        <p:spPr bwMode="auto">
          <a:xfrm>
            <a:off x="6354763" y="2604672"/>
            <a:ext cx="5321300" cy="2764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aphic 10">
            <a:extLst>
              <a:ext uri="{FF2B5EF4-FFF2-40B4-BE49-F238E27FC236}">
                <a16:creationId xmlns:a16="http://schemas.microsoft.com/office/drawing/2014/main" id="{FA8F6FEB-962C-49A8-A6F9-35CDF45976D7}"/>
              </a:ext>
            </a:extLst>
          </p:cNvPr>
          <p:cNvGrpSpPr/>
          <p:nvPr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56B4AAD5-1C47-4818-9E66-31CD78BE4D6A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id="{6ED3EA66-C931-4BD0-ABA8-24E938AABD0C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id="{4130A17E-76DE-4D66-A694-30B01D4D3D22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  <p:pic>
        <p:nvPicPr>
          <p:cNvPr id="13" name="Picture 4">
            <a:extLst>
              <a:ext uri="{FF2B5EF4-FFF2-40B4-BE49-F238E27FC236}">
                <a16:creationId xmlns:a16="http://schemas.microsoft.com/office/drawing/2014/main" id="{E872F64E-FB06-44F8-82B1-A975956EE4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3396" y="535657"/>
            <a:ext cx="1612666" cy="65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64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4A476-D0BA-3D12-0290-CFBF8F93C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consumption</a:t>
            </a:r>
            <a:endParaRPr lang="en-BE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37A123-EA7B-577D-3FC5-3900D6D00342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2</a:t>
            </a:fld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23077B-2FAD-B425-EF94-05F28C14586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lvl="1" indent="0">
              <a:buNone/>
            </a:pPr>
            <a:endParaRPr lang="en-US" dirty="0"/>
          </a:p>
          <a:p>
            <a:pPr marL="359410" lvl="1" indent="-359410"/>
            <a:r>
              <a:rPr lang="en-US">
                <a:cs typeface="Arial"/>
              </a:rPr>
              <a:t>Morse Micro</a:t>
            </a:r>
            <a:endParaRPr lang="en-US" dirty="0"/>
          </a:p>
          <a:p>
            <a:pPr marL="359410" lvl="1" indent="-359410"/>
            <a:r>
              <a:rPr lang="en-US"/>
              <a:t>NRC7394</a:t>
            </a:r>
          </a:p>
          <a:p>
            <a:pPr marL="359410" lvl="1" indent="-359410"/>
            <a:r>
              <a:rPr lang="en-US" dirty="0"/>
              <a:t>BLE</a:t>
            </a:r>
          </a:p>
          <a:p>
            <a:pPr marL="359410" lvl="1" indent="-359410"/>
            <a:r>
              <a:rPr lang="en-US" dirty="0"/>
              <a:t>WIFI button</a:t>
            </a:r>
            <a:endParaRPr lang="en-US" dirty="0">
              <a:cs typeface="Arial"/>
            </a:endParaRPr>
          </a:p>
          <a:p>
            <a:pPr marL="359410" lvl="1" indent="-359410"/>
            <a:r>
              <a:rPr lang="en-US" dirty="0">
                <a:cs typeface="Arial"/>
              </a:rPr>
              <a:t>WIFI ESP32</a:t>
            </a:r>
          </a:p>
          <a:p>
            <a:pPr marL="359410" lvl="1" indent="-359410"/>
            <a:r>
              <a:rPr lang="en-GB" dirty="0">
                <a:cs typeface="Arial"/>
              </a:rPr>
              <a:t>ZigBee</a:t>
            </a:r>
          </a:p>
          <a:p>
            <a:pPr marL="0" lvl="1" indent="0">
              <a:buNone/>
            </a:pPr>
            <a:endParaRPr lang="en-GB" dirty="0">
              <a:cs typeface="Arial"/>
            </a:endParaRPr>
          </a:p>
          <a:p>
            <a:pPr marL="359410" lvl="1" indent="-359410"/>
            <a:endParaRPr lang="en-BE" dirty="0">
              <a:cs typeface="Arial"/>
            </a:endParaRPr>
          </a:p>
        </p:txBody>
      </p:sp>
      <p:pic>
        <p:nvPicPr>
          <p:cNvPr id="8" name="Afbeelding 7" descr="Vlaio - Digitalize Flanders">
            <a:extLst>
              <a:ext uri="{FF2B5EF4-FFF2-40B4-BE49-F238E27FC236}">
                <a16:creationId xmlns:a16="http://schemas.microsoft.com/office/drawing/2014/main" id="{9F8CD51D-6FD5-9CC7-369B-799B311100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8125" y="273324"/>
            <a:ext cx="1526795" cy="85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918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53676-E4B0-ADD4-4334-C030419F3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MQTT </a:t>
            </a:r>
            <a:r>
              <a:rPr lang="nl-BE" err="1"/>
              <a:t>MorseMicro</a:t>
            </a:r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A6BFC9-C1AD-B1CB-16EF-3DD844091EB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3</a:t>
            </a:fld>
            <a:endParaRPr lang="en-BE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24CB5F3-0BE1-8385-CC53-38BDA931FD9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59410" lvl="1" indent="-359410"/>
            <a:r>
              <a:rPr lang="en-GB"/>
              <a:t>Example current consumption (Mµ frontend only)</a:t>
            </a:r>
          </a:p>
          <a:p>
            <a:pPr marL="719410" lvl="2" indent="-359410"/>
            <a:r>
              <a:rPr lang="en-GB"/>
              <a:t>5mA Init &amp; Active</a:t>
            </a:r>
          </a:p>
          <a:p>
            <a:pPr marL="719410" lvl="2" indent="-359410"/>
            <a:r>
              <a:rPr lang="en-GB"/>
              <a:t>25mA Scan, Connect, Transmit</a:t>
            </a:r>
          </a:p>
          <a:p>
            <a:pPr marL="719410" lvl="2" indent="-359410"/>
            <a:r>
              <a:rPr lang="en-GB"/>
              <a:t>45mA Max peak</a:t>
            </a:r>
          </a:p>
          <a:p>
            <a:pPr marL="719410" lvl="2" indent="-359410"/>
            <a:r>
              <a:rPr lang="en-GB"/>
              <a:t>20uA Inactive</a:t>
            </a:r>
          </a:p>
          <a:p>
            <a:pPr marL="359410" lvl="1" indent="-359410"/>
            <a:r>
              <a:rPr lang="en-GB"/>
              <a:t>STM32 (example appl. proc.)</a:t>
            </a:r>
          </a:p>
          <a:p>
            <a:pPr marL="719410" lvl="2" indent="-359410"/>
            <a:r>
              <a:rPr lang="en-GB"/>
              <a:t>L: 40uA sleep, 4mA@8MHz</a:t>
            </a:r>
          </a:p>
          <a:p>
            <a:pPr marL="719410" lvl="2" indent="-359410"/>
            <a:r>
              <a:rPr lang="en-GB"/>
              <a:t>H: 5uA sleep, 500uA@8MHz</a:t>
            </a:r>
          </a:p>
          <a:p>
            <a:pPr marL="359410" lvl="1" indent="-359410"/>
            <a:r>
              <a:rPr lang="en-GB"/>
              <a:t>Memory footprint: 780kB Flash</a:t>
            </a:r>
          </a:p>
          <a:p>
            <a:pPr marL="719410" lvl="2" indent="-359410"/>
            <a:endParaRPr lang="en-GB"/>
          </a:p>
          <a:p>
            <a:pPr marL="719410" lvl="2" indent="-359410"/>
            <a:endParaRPr lang="en-GB"/>
          </a:p>
          <a:p>
            <a:pPr marL="719410" lvl="2" indent="-359410"/>
            <a:endParaRPr lang="en-GB"/>
          </a:p>
          <a:p>
            <a:pPr marL="719455" lvl="2" indent="-359410">
              <a:buClr>
                <a:srgbClr val="00283C"/>
              </a:buClr>
            </a:pPr>
            <a:endParaRPr lang="en-GB">
              <a:cs typeface="Arial"/>
            </a:endParaRPr>
          </a:p>
        </p:txBody>
      </p:sp>
      <p:pic>
        <p:nvPicPr>
          <p:cNvPr id="4" name="Afbeelding 3" descr="Afbeelding met tekst, schermopname, scherm, software&#10;&#10;Automatisch gegenereerde beschrijving">
            <a:extLst>
              <a:ext uri="{FF2B5EF4-FFF2-40B4-BE49-F238E27FC236}">
                <a16:creationId xmlns:a16="http://schemas.microsoft.com/office/drawing/2014/main" id="{CF6EB8BF-168C-04B1-18BE-75CE474B06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4692" y="3328861"/>
            <a:ext cx="5439534" cy="3305636"/>
          </a:xfrm>
          <a:prstGeom prst="rect">
            <a:avLst/>
          </a:prstGeom>
        </p:spPr>
      </p:pic>
      <p:sp>
        <p:nvSpPr>
          <p:cNvPr id="5" name="Ovaal 4">
            <a:extLst>
              <a:ext uri="{FF2B5EF4-FFF2-40B4-BE49-F238E27FC236}">
                <a16:creationId xmlns:a16="http://schemas.microsoft.com/office/drawing/2014/main" id="{15E6379E-55B0-0FA5-42E8-DF7409F4CC2E}"/>
              </a:ext>
            </a:extLst>
          </p:cNvPr>
          <p:cNvSpPr/>
          <p:nvPr/>
        </p:nvSpPr>
        <p:spPr>
          <a:xfrm>
            <a:off x="6933652" y="5212654"/>
            <a:ext cx="651263" cy="638106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B5F12BB9-EE14-91D5-018C-11EBAC6FB4A0}"/>
              </a:ext>
            </a:extLst>
          </p:cNvPr>
          <p:cNvSpPr/>
          <p:nvPr/>
        </p:nvSpPr>
        <p:spPr>
          <a:xfrm>
            <a:off x="7185454" y="3906749"/>
            <a:ext cx="1538417" cy="834081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884E4E61-E5A0-3A5A-AAE7-5AD502F3FF58}"/>
              </a:ext>
            </a:extLst>
          </p:cNvPr>
          <p:cNvSpPr/>
          <p:nvPr/>
        </p:nvSpPr>
        <p:spPr>
          <a:xfrm>
            <a:off x="8723872" y="3795546"/>
            <a:ext cx="148279" cy="945292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C2ABC53A-6BAA-4C59-344A-2DB63F7F2B56}"/>
              </a:ext>
            </a:extLst>
          </p:cNvPr>
          <p:cNvSpPr/>
          <p:nvPr/>
        </p:nvSpPr>
        <p:spPr>
          <a:xfrm>
            <a:off x="8923335" y="3795538"/>
            <a:ext cx="270092" cy="945292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FE4D0158-2175-E25E-9B66-F8788E6C158B}"/>
              </a:ext>
            </a:extLst>
          </p:cNvPr>
          <p:cNvSpPr/>
          <p:nvPr/>
        </p:nvSpPr>
        <p:spPr>
          <a:xfrm>
            <a:off x="9193427" y="4045704"/>
            <a:ext cx="1768384" cy="1805056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12" name="Rechte verbindingslijn met pijl 11">
            <a:extLst>
              <a:ext uri="{FF2B5EF4-FFF2-40B4-BE49-F238E27FC236}">
                <a16:creationId xmlns:a16="http://schemas.microsoft.com/office/drawing/2014/main" id="{E0AA932D-5F6D-B487-4E68-00655DA45400}"/>
              </a:ext>
            </a:extLst>
          </p:cNvPr>
          <p:cNvCxnSpPr>
            <a:cxnSpLocks/>
            <a:stCxn id="14" idx="2"/>
          </p:cNvCxnSpPr>
          <p:nvPr/>
        </p:nvCxnSpPr>
        <p:spPr>
          <a:xfrm>
            <a:off x="6759692" y="3120517"/>
            <a:ext cx="465511" cy="83315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4" name="Tekstvak 13">
            <a:extLst>
              <a:ext uri="{FF2B5EF4-FFF2-40B4-BE49-F238E27FC236}">
                <a16:creationId xmlns:a16="http://schemas.microsoft.com/office/drawing/2014/main" id="{07601CCD-C630-EC46-63AC-F8EA7B8E6C55}"/>
              </a:ext>
            </a:extLst>
          </p:cNvPr>
          <p:cNvSpPr txBox="1"/>
          <p:nvPr/>
        </p:nvSpPr>
        <p:spPr>
          <a:xfrm>
            <a:off x="6036822" y="2751185"/>
            <a:ext cx="1445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nl-BE" altLang="nl-B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W-Scan</a:t>
            </a:r>
            <a:endParaRPr lang="en-GB"/>
          </a:p>
        </p:txBody>
      </p:sp>
      <p:cxnSp>
        <p:nvCxnSpPr>
          <p:cNvPr id="18" name="Rechte verbindingslijn met pijl 17">
            <a:extLst>
              <a:ext uri="{FF2B5EF4-FFF2-40B4-BE49-F238E27FC236}">
                <a16:creationId xmlns:a16="http://schemas.microsoft.com/office/drawing/2014/main" id="{041809B1-DDE8-8503-7803-48177481E41D}"/>
              </a:ext>
            </a:extLst>
          </p:cNvPr>
          <p:cNvCxnSpPr>
            <a:cxnSpLocks/>
            <a:stCxn id="20" idx="2"/>
          </p:cNvCxnSpPr>
          <p:nvPr/>
        </p:nvCxnSpPr>
        <p:spPr>
          <a:xfrm>
            <a:off x="5458061" y="4017145"/>
            <a:ext cx="1598677" cy="123422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0" name="Tekstvak 19">
            <a:extLst>
              <a:ext uri="{FF2B5EF4-FFF2-40B4-BE49-F238E27FC236}">
                <a16:creationId xmlns:a16="http://schemas.microsoft.com/office/drawing/2014/main" id="{B58AD969-2439-B544-40A1-9FA94FDB373D}"/>
              </a:ext>
            </a:extLst>
          </p:cNvPr>
          <p:cNvSpPr txBox="1"/>
          <p:nvPr/>
        </p:nvSpPr>
        <p:spPr>
          <a:xfrm>
            <a:off x="5135796" y="3647813"/>
            <a:ext cx="64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nl-BE" altLang="nl-B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INIT</a:t>
            </a:r>
            <a:endParaRPr lang="en-GB"/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87F306B3-2903-18B6-97C6-1AB1C496697C}"/>
              </a:ext>
            </a:extLst>
          </p:cNvPr>
          <p:cNvSpPr txBox="1"/>
          <p:nvPr/>
        </p:nvSpPr>
        <p:spPr>
          <a:xfrm>
            <a:off x="7351399" y="2762691"/>
            <a:ext cx="1445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nl-BE" altLang="nl-B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Connection</a:t>
            </a:r>
          </a:p>
        </p:txBody>
      </p:sp>
      <p:cxnSp>
        <p:nvCxnSpPr>
          <p:cNvPr id="24" name="Rechte verbindingslijn met pijl 23">
            <a:extLst>
              <a:ext uri="{FF2B5EF4-FFF2-40B4-BE49-F238E27FC236}">
                <a16:creationId xmlns:a16="http://schemas.microsoft.com/office/drawing/2014/main" id="{3F10AE70-A63A-1E89-9B83-0FB90F45911D}"/>
              </a:ext>
            </a:extLst>
          </p:cNvPr>
          <p:cNvCxnSpPr>
            <a:cxnSpLocks/>
          </p:cNvCxnSpPr>
          <p:nvPr/>
        </p:nvCxnSpPr>
        <p:spPr>
          <a:xfrm>
            <a:off x="7907094" y="3080111"/>
            <a:ext cx="890918" cy="70611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6" name="Tekstvak 25">
            <a:extLst>
              <a:ext uri="{FF2B5EF4-FFF2-40B4-BE49-F238E27FC236}">
                <a16:creationId xmlns:a16="http://schemas.microsoft.com/office/drawing/2014/main" id="{CFAE59AF-5CA3-AA09-B202-2010919651B0}"/>
              </a:ext>
            </a:extLst>
          </p:cNvPr>
          <p:cNvSpPr txBox="1"/>
          <p:nvPr/>
        </p:nvSpPr>
        <p:spPr>
          <a:xfrm>
            <a:off x="8578837" y="2369681"/>
            <a:ext cx="14457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nl-BE" altLang="nl-B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Connection</a:t>
            </a:r>
          </a:p>
          <a:p>
            <a:pPr algn="ctr"/>
            <a:r>
              <a:rPr lang="nl-BE" altLang="nl-BE" err="1">
                <a:latin typeface="Arial Unicode MS"/>
              </a:rPr>
              <a:t>With</a:t>
            </a:r>
            <a:r>
              <a:rPr lang="nl-BE" altLang="nl-BE">
                <a:latin typeface="Arial Unicode MS"/>
              </a:rPr>
              <a:t> </a:t>
            </a:r>
            <a:br>
              <a:rPr lang="nl-BE" altLang="nl-BE">
                <a:latin typeface="Arial Unicode MS"/>
              </a:rPr>
            </a:br>
            <a:r>
              <a:rPr lang="nl-BE" altLang="nl-BE">
                <a:latin typeface="Arial Unicode MS"/>
              </a:rPr>
              <a:t>Cloud</a:t>
            </a:r>
            <a:endParaRPr kumimoji="0" lang="nl-BE" altLang="nl-B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 Unicode MS"/>
            </a:endParaRPr>
          </a:p>
        </p:txBody>
      </p:sp>
      <p:cxnSp>
        <p:nvCxnSpPr>
          <p:cNvPr id="27" name="Rechte verbindingslijn met pijl 26">
            <a:extLst>
              <a:ext uri="{FF2B5EF4-FFF2-40B4-BE49-F238E27FC236}">
                <a16:creationId xmlns:a16="http://schemas.microsoft.com/office/drawing/2014/main" id="{20264356-4AE5-D775-4651-4F11107544EC}"/>
              </a:ext>
            </a:extLst>
          </p:cNvPr>
          <p:cNvCxnSpPr>
            <a:cxnSpLocks/>
            <a:stCxn id="26" idx="2"/>
          </p:cNvCxnSpPr>
          <p:nvPr/>
        </p:nvCxnSpPr>
        <p:spPr>
          <a:xfrm flipH="1">
            <a:off x="9098691" y="3293011"/>
            <a:ext cx="203016" cy="45164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0" name="Rechte verbindingslijn met pijl 29">
            <a:extLst>
              <a:ext uri="{FF2B5EF4-FFF2-40B4-BE49-F238E27FC236}">
                <a16:creationId xmlns:a16="http://schemas.microsoft.com/office/drawing/2014/main" id="{6418D884-ECD9-9552-E23F-0408A8549C40}"/>
              </a:ext>
            </a:extLst>
          </p:cNvPr>
          <p:cNvCxnSpPr>
            <a:cxnSpLocks/>
          </p:cNvCxnSpPr>
          <p:nvPr/>
        </p:nvCxnSpPr>
        <p:spPr>
          <a:xfrm flipH="1">
            <a:off x="10075760" y="3001282"/>
            <a:ext cx="329100" cy="103510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3" name="Tekstvak 32">
            <a:extLst>
              <a:ext uri="{FF2B5EF4-FFF2-40B4-BE49-F238E27FC236}">
                <a16:creationId xmlns:a16="http://schemas.microsoft.com/office/drawing/2014/main" id="{A5B45095-DE8B-199A-793A-86D23A4E695D}"/>
              </a:ext>
            </a:extLst>
          </p:cNvPr>
          <p:cNvSpPr txBox="1"/>
          <p:nvPr/>
        </p:nvSpPr>
        <p:spPr>
          <a:xfrm>
            <a:off x="9722197" y="2157530"/>
            <a:ext cx="14457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nl-BE" altLang="nl-BE" sz="1800" b="0" i="0" u="none" strike="noStrike" cap="none" normalizeH="0" baseline="0" err="1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Sending</a:t>
            </a:r>
            <a:r>
              <a:rPr kumimoji="0" lang="nl-BE" altLang="nl-B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 </a:t>
            </a:r>
          </a:p>
          <a:p>
            <a:pPr algn="ctr"/>
            <a:r>
              <a:rPr lang="nl-BE" altLang="nl-BE">
                <a:latin typeface="Arial Unicode MS"/>
              </a:rPr>
              <a:t>Data </a:t>
            </a:r>
            <a:r>
              <a:rPr lang="nl-BE" altLang="nl-BE" err="1">
                <a:latin typeface="Arial Unicode MS"/>
              </a:rPr>
              <a:t>to</a:t>
            </a:r>
            <a:br>
              <a:rPr lang="nl-BE" altLang="nl-BE">
                <a:latin typeface="Arial Unicode MS"/>
              </a:rPr>
            </a:br>
            <a:r>
              <a:rPr lang="nl-BE" altLang="nl-BE">
                <a:latin typeface="Arial Unicode MS"/>
              </a:rPr>
              <a:t>Cloud</a:t>
            </a:r>
            <a:endParaRPr kumimoji="0" lang="nl-BE" altLang="nl-B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 Unicode MS"/>
            </a:endParaRP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533507A9-58DD-1831-6426-C765F38AA7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862"/>
          <a:stretch/>
        </p:blipFill>
        <p:spPr>
          <a:xfrm>
            <a:off x="619690" y="5329854"/>
            <a:ext cx="4913365" cy="1295400"/>
          </a:xfrm>
          <a:prstGeom prst="rect">
            <a:avLst/>
          </a:prstGeom>
        </p:spPr>
      </p:pic>
      <p:pic>
        <p:nvPicPr>
          <p:cNvPr id="19" name="Afbeelding 18" descr="Vlaio - Digitalize Flanders">
            <a:extLst>
              <a:ext uri="{FF2B5EF4-FFF2-40B4-BE49-F238E27FC236}">
                <a16:creationId xmlns:a16="http://schemas.microsoft.com/office/drawing/2014/main" id="{72B4D6A4-9084-576D-7AF1-0065145A24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68125" y="273324"/>
            <a:ext cx="1526795" cy="858510"/>
          </a:xfrm>
          <a:prstGeom prst="rect">
            <a:avLst/>
          </a:prstGeom>
        </p:spPr>
      </p:pic>
      <p:sp>
        <p:nvSpPr>
          <p:cNvPr id="15" name="Rechthoek: afgeronde hoeken 14">
            <a:extLst>
              <a:ext uri="{FF2B5EF4-FFF2-40B4-BE49-F238E27FC236}">
                <a16:creationId xmlns:a16="http://schemas.microsoft.com/office/drawing/2014/main" id="{5F9622AA-7EF2-D58E-0A21-B9C2EA22E6EA}"/>
              </a:ext>
            </a:extLst>
          </p:cNvPr>
          <p:cNvSpPr/>
          <p:nvPr/>
        </p:nvSpPr>
        <p:spPr>
          <a:xfrm>
            <a:off x="10834229" y="5505434"/>
            <a:ext cx="549997" cy="244798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9BF6CBEE-E41C-FD14-A151-FB37B8DF375F}"/>
              </a:ext>
            </a:extLst>
          </p:cNvPr>
          <p:cNvSpPr txBox="1"/>
          <p:nvPr/>
        </p:nvSpPr>
        <p:spPr>
          <a:xfrm>
            <a:off x="11062973" y="4568574"/>
            <a:ext cx="1445739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nl-BE" sz="1600" err="1">
                <a:latin typeface="Arial Unicode MS"/>
              </a:rPr>
              <a:t>Inactive</a:t>
            </a:r>
            <a:endParaRPr lang="nl-NL"/>
          </a:p>
        </p:txBody>
      </p:sp>
      <p:cxnSp>
        <p:nvCxnSpPr>
          <p:cNvPr id="21" name="Rechte verbindingslijn met pijl 20">
            <a:extLst>
              <a:ext uri="{FF2B5EF4-FFF2-40B4-BE49-F238E27FC236}">
                <a16:creationId xmlns:a16="http://schemas.microsoft.com/office/drawing/2014/main" id="{77B5D275-AE9F-EEB5-F3BD-78E6F0C1ACBB}"/>
              </a:ext>
            </a:extLst>
          </p:cNvPr>
          <p:cNvCxnSpPr>
            <a:cxnSpLocks/>
            <a:stCxn id="17" idx="2"/>
          </p:cNvCxnSpPr>
          <p:nvPr/>
        </p:nvCxnSpPr>
        <p:spPr>
          <a:xfrm flipH="1">
            <a:off x="11370729" y="4907128"/>
            <a:ext cx="415114" cy="59830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8167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tekst, scherm, schermopname, software&#10;&#10;Automatisch gegenereerde beschrijving">
            <a:extLst>
              <a:ext uri="{FF2B5EF4-FFF2-40B4-BE49-F238E27FC236}">
                <a16:creationId xmlns:a16="http://schemas.microsoft.com/office/drawing/2014/main" id="{A72E7582-3B8E-39C8-90F3-2AF4C6BF7E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4634" y="2891270"/>
            <a:ext cx="5619750" cy="34861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653676-E4B0-ADD4-4334-C030419F3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MQTT </a:t>
            </a:r>
            <a:r>
              <a:rPr lang="nl-BE" err="1"/>
              <a:t>NewRacom</a:t>
            </a:r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A6BFC9-C1AD-B1CB-16EF-3DD844091EB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4</a:t>
            </a:fld>
            <a:endParaRPr lang="en-BE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24CB5F3-0BE1-8385-CC53-38BDA931FD9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59410" lvl="1" indent="-359410"/>
            <a:r>
              <a:rPr lang="en-GB" dirty="0"/>
              <a:t>Example current consumption (incl. application processor)</a:t>
            </a:r>
          </a:p>
          <a:p>
            <a:pPr marL="719410" lvl="2" indent="-359410"/>
            <a:r>
              <a:rPr lang="en-GB" dirty="0"/>
              <a:t>20mA Boot</a:t>
            </a:r>
          </a:p>
          <a:p>
            <a:pPr marL="718820" lvl="2" indent="-359410"/>
            <a:r>
              <a:rPr lang="en-GB" dirty="0"/>
              <a:t>90mA Init</a:t>
            </a:r>
            <a:endParaRPr lang="en-GB" dirty="0">
              <a:cs typeface="Arial"/>
            </a:endParaRPr>
          </a:p>
          <a:p>
            <a:pPr marL="718820" lvl="2" indent="-359410"/>
            <a:r>
              <a:rPr lang="en-GB" dirty="0"/>
              <a:t>40mA Active</a:t>
            </a:r>
            <a:endParaRPr lang="en-GB" dirty="0">
              <a:cs typeface="Arial"/>
            </a:endParaRPr>
          </a:p>
          <a:p>
            <a:pPr marL="718820" lvl="2" indent="-359410"/>
            <a:r>
              <a:rPr lang="en-GB" dirty="0"/>
              <a:t>140mA Connection</a:t>
            </a:r>
            <a:endParaRPr lang="en-GB" dirty="0">
              <a:cs typeface="Arial"/>
            </a:endParaRPr>
          </a:p>
          <a:p>
            <a:pPr marL="718820" lvl="2" indent="-359410"/>
            <a:r>
              <a:rPr lang="en-GB" dirty="0"/>
              <a:t>100mA MQTT</a:t>
            </a:r>
            <a:endParaRPr lang="en-GB" dirty="0">
              <a:cs typeface="Arial"/>
            </a:endParaRPr>
          </a:p>
          <a:p>
            <a:pPr marL="719410" lvl="2" indent="-359410"/>
            <a:endParaRPr lang="en-GB" dirty="0"/>
          </a:p>
          <a:p>
            <a:pPr marL="359410" lvl="1" indent="-359410"/>
            <a:r>
              <a:rPr lang="en-GB" dirty="0"/>
              <a:t>813kB Flash</a:t>
            </a:r>
          </a:p>
          <a:p>
            <a:pPr marL="359410" lvl="1" indent="-359410"/>
            <a:r>
              <a:rPr lang="en-GB" dirty="0"/>
              <a:t>GPIO config important</a:t>
            </a:r>
          </a:p>
          <a:p>
            <a:pPr marL="719410" lvl="2" indent="-359410"/>
            <a:endParaRPr lang="en-GB" dirty="0"/>
          </a:p>
          <a:p>
            <a:pPr marL="719410" lvl="2" indent="-359410"/>
            <a:endParaRPr lang="en-GB" dirty="0">
              <a:cs typeface="Arial"/>
            </a:endParaRPr>
          </a:p>
        </p:txBody>
      </p:sp>
      <p:pic>
        <p:nvPicPr>
          <p:cNvPr id="6" name="Afbeelding 5" descr="Vlaio - Digitalize Flanders">
            <a:extLst>
              <a:ext uri="{FF2B5EF4-FFF2-40B4-BE49-F238E27FC236}">
                <a16:creationId xmlns:a16="http://schemas.microsoft.com/office/drawing/2014/main" id="{D1842CFC-61F4-7BF9-028B-3C8531AFF6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8125" y="273324"/>
            <a:ext cx="1526795" cy="858510"/>
          </a:xfrm>
          <a:prstGeom prst="rect">
            <a:avLst/>
          </a:prstGeom>
        </p:spPr>
      </p:pic>
      <p:sp>
        <p:nvSpPr>
          <p:cNvPr id="5" name="Ovaal 4">
            <a:extLst>
              <a:ext uri="{FF2B5EF4-FFF2-40B4-BE49-F238E27FC236}">
                <a16:creationId xmlns:a16="http://schemas.microsoft.com/office/drawing/2014/main" id="{8D2B9259-6E8D-77F1-5D9F-505E8FD0320C}"/>
              </a:ext>
            </a:extLst>
          </p:cNvPr>
          <p:cNvSpPr/>
          <p:nvPr/>
        </p:nvSpPr>
        <p:spPr>
          <a:xfrm>
            <a:off x="6553069" y="4498732"/>
            <a:ext cx="519645" cy="963688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8" name="Rechte verbindingslijn met pijl 7">
            <a:extLst>
              <a:ext uri="{FF2B5EF4-FFF2-40B4-BE49-F238E27FC236}">
                <a16:creationId xmlns:a16="http://schemas.microsoft.com/office/drawing/2014/main" id="{41724119-0BF9-33BE-9D5D-C5A8374A3868}"/>
              </a:ext>
            </a:extLst>
          </p:cNvPr>
          <p:cNvCxnSpPr>
            <a:cxnSpLocks/>
          </p:cNvCxnSpPr>
          <p:nvPr/>
        </p:nvCxnSpPr>
        <p:spPr>
          <a:xfrm>
            <a:off x="4701414" y="3846238"/>
            <a:ext cx="1891614" cy="91526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1" name="Tekstvak 10">
            <a:extLst>
              <a:ext uri="{FF2B5EF4-FFF2-40B4-BE49-F238E27FC236}">
                <a16:creationId xmlns:a16="http://schemas.microsoft.com/office/drawing/2014/main" id="{D5D25D5F-AB3F-3204-36F5-F6B944374050}"/>
              </a:ext>
            </a:extLst>
          </p:cNvPr>
          <p:cNvSpPr txBox="1"/>
          <p:nvPr/>
        </p:nvSpPr>
        <p:spPr>
          <a:xfrm>
            <a:off x="4387483" y="3458637"/>
            <a:ext cx="64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nl-BE" altLang="nl-B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INIT</a:t>
            </a:r>
            <a:endParaRPr lang="en-GB"/>
          </a:p>
        </p:txBody>
      </p:sp>
      <p:sp>
        <p:nvSpPr>
          <p:cNvPr id="14" name="Rechthoek: afgeronde hoeken 13">
            <a:extLst>
              <a:ext uri="{FF2B5EF4-FFF2-40B4-BE49-F238E27FC236}">
                <a16:creationId xmlns:a16="http://schemas.microsoft.com/office/drawing/2014/main" id="{CDB09B67-A209-B708-3617-7ECF6F349B35}"/>
              </a:ext>
            </a:extLst>
          </p:cNvPr>
          <p:cNvSpPr/>
          <p:nvPr/>
        </p:nvSpPr>
        <p:spPr>
          <a:xfrm>
            <a:off x="7075599" y="4404726"/>
            <a:ext cx="321460" cy="938365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4A4DFC5A-23BB-F497-1295-B288EDF0B917}"/>
              </a:ext>
            </a:extLst>
          </p:cNvPr>
          <p:cNvSpPr txBox="1"/>
          <p:nvPr/>
        </p:nvSpPr>
        <p:spPr>
          <a:xfrm>
            <a:off x="6349879" y="2289917"/>
            <a:ext cx="1445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nl-BE" altLang="nl-B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Scan</a:t>
            </a:r>
          </a:p>
        </p:txBody>
      </p:sp>
      <p:cxnSp>
        <p:nvCxnSpPr>
          <p:cNvPr id="20" name="Rechte verbindingslijn met pijl 19">
            <a:extLst>
              <a:ext uri="{FF2B5EF4-FFF2-40B4-BE49-F238E27FC236}">
                <a16:creationId xmlns:a16="http://schemas.microsoft.com/office/drawing/2014/main" id="{A4F133C4-E30A-7336-18D0-3778BE973B36}"/>
              </a:ext>
            </a:extLst>
          </p:cNvPr>
          <p:cNvCxnSpPr>
            <a:cxnSpLocks/>
          </p:cNvCxnSpPr>
          <p:nvPr/>
        </p:nvCxnSpPr>
        <p:spPr>
          <a:xfrm>
            <a:off x="6719458" y="2596904"/>
            <a:ext cx="485699" cy="173854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2" name="Rechthoek: afgeronde hoeken 21">
            <a:extLst>
              <a:ext uri="{FF2B5EF4-FFF2-40B4-BE49-F238E27FC236}">
                <a16:creationId xmlns:a16="http://schemas.microsoft.com/office/drawing/2014/main" id="{612E2345-3EBB-9C2C-5E7A-268DF92566E1}"/>
              </a:ext>
            </a:extLst>
          </p:cNvPr>
          <p:cNvSpPr/>
          <p:nvPr/>
        </p:nvSpPr>
        <p:spPr>
          <a:xfrm>
            <a:off x="7621425" y="3476188"/>
            <a:ext cx="1249163" cy="1859690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03E6436E-42B9-C165-0352-0DA4B27029D2}"/>
              </a:ext>
            </a:extLst>
          </p:cNvPr>
          <p:cNvSpPr txBox="1"/>
          <p:nvPr/>
        </p:nvSpPr>
        <p:spPr>
          <a:xfrm>
            <a:off x="8849418" y="1394913"/>
            <a:ext cx="14457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nl-BE" altLang="nl-B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Connection</a:t>
            </a:r>
          </a:p>
          <a:p>
            <a:pPr algn="ctr"/>
            <a:r>
              <a:rPr lang="nl-BE" altLang="nl-BE" err="1">
                <a:latin typeface="Arial Unicode MS"/>
              </a:rPr>
              <a:t>With</a:t>
            </a:r>
            <a:r>
              <a:rPr lang="nl-BE" altLang="nl-BE">
                <a:latin typeface="Arial Unicode MS"/>
              </a:rPr>
              <a:t> </a:t>
            </a:r>
            <a:br>
              <a:rPr lang="nl-BE" altLang="nl-BE">
                <a:latin typeface="Arial Unicode MS"/>
              </a:rPr>
            </a:br>
            <a:r>
              <a:rPr lang="nl-BE" altLang="nl-BE">
                <a:latin typeface="Arial Unicode MS"/>
              </a:rPr>
              <a:t>Cloud</a:t>
            </a:r>
            <a:endParaRPr kumimoji="0" lang="nl-BE" altLang="nl-B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 Unicode MS"/>
            </a:endParaRPr>
          </a:p>
        </p:txBody>
      </p:sp>
      <p:cxnSp>
        <p:nvCxnSpPr>
          <p:cNvPr id="26" name="Rechte verbindingslijn met pijl 25">
            <a:extLst>
              <a:ext uri="{FF2B5EF4-FFF2-40B4-BE49-F238E27FC236}">
                <a16:creationId xmlns:a16="http://schemas.microsoft.com/office/drawing/2014/main" id="{8F253BB0-316A-623F-5285-960F06AD2360}"/>
              </a:ext>
            </a:extLst>
          </p:cNvPr>
          <p:cNvCxnSpPr>
            <a:cxnSpLocks/>
          </p:cNvCxnSpPr>
          <p:nvPr/>
        </p:nvCxnSpPr>
        <p:spPr>
          <a:xfrm flipH="1">
            <a:off x="8815090" y="2235116"/>
            <a:ext cx="729488" cy="125521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8" name="Rechthoek: afgeronde hoeken 27">
            <a:extLst>
              <a:ext uri="{FF2B5EF4-FFF2-40B4-BE49-F238E27FC236}">
                <a16:creationId xmlns:a16="http://schemas.microsoft.com/office/drawing/2014/main" id="{5D7C1A6D-6616-7BBD-6C0F-0FADD04DB546}"/>
              </a:ext>
            </a:extLst>
          </p:cNvPr>
          <p:cNvSpPr/>
          <p:nvPr/>
        </p:nvSpPr>
        <p:spPr>
          <a:xfrm>
            <a:off x="8882924" y="3550836"/>
            <a:ext cx="175988" cy="1797346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0A686F19-5B87-87AC-56CE-A9DC4BC66364}"/>
              </a:ext>
            </a:extLst>
          </p:cNvPr>
          <p:cNvSpPr txBox="1"/>
          <p:nvPr/>
        </p:nvSpPr>
        <p:spPr>
          <a:xfrm>
            <a:off x="7033161" y="2065014"/>
            <a:ext cx="1445739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kumimoji="0" lang="nl-BE" altLang="nl-BE" sz="1800" b="0" i="0" u="none" strike="noStrike" cap="none" normalizeH="0" baseline="0">
                <a:ln>
                  <a:noFill/>
                </a:ln>
                <a:effectLst/>
                <a:latin typeface="Arial Unicode MS"/>
              </a:rPr>
              <a:t>Connection</a:t>
            </a:r>
            <a:r>
              <a:rPr lang="nl-BE" altLang="nl-BE">
                <a:latin typeface="Arial Unicode MS"/>
              </a:rPr>
              <a:t> +SAE</a:t>
            </a:r>
            <a:endParaRPr lang="nl-NL"/>
          </a:p>
        </p:txBody>
      </p:sp>
      <p:cxnSp>
        <p:nvCxnSpPr>
          <p:cNvPr id="32" name="Rechte verbindingslijn met pijl 31">
            <a:extLst>
              <a:ext uri="{FF2B5EF4-FFF2-40B4-BE49-F238E27FC236}">
                <a16:creationId xmlns:a16="http://schemas.microsoft.com/office/drawing/2014/main" id="{30D6F7D1-0F15-6B55-DD14-F1766919B241}"/>
              </a:ext>
            </a:extLst>
          </p:cNvPr>
          <p:cNvCxnSpPr>
            <a:cxnSpLocks/>
          </p:cNvCxnSpPr>
          <p:nvPr/>
        </p:nvCxnSpPr>
        <p:spPr>
          <a:xfrm>
            <a:off x="7824382" y="2638742"/>
            <a:ext cx="274392" cy="85158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4" name="Rechthoek: afgeronde hoeken 33">
            <a:extLst>
              <a:ext uri="{FF2B5EF4-FFF2-40B4-BE49-F238E27FC236}">
                <a16:creationId xmlns:a16="http://schemas.microsoft.com/office/drawing/2014/main" id="{3464A97A-46C7-8A73-7CF2-1D4AFC7773CF}"/>
              </a:ext>
            </a:extLst>
          </p:cNvPr>
          <p:cNvSpPr/>
          <p:nvPr/>
        </p:nvSpPr>
        <p:spPr>
          <a:xfrm>
            <a:off x="9062490" y="4389535"/>
            <a:ext cx="704446" cy="959929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/>
              <a:t>,</a:t>
            </a:r>
          </a:p>
        </p:txBody>
      </p:sp>
      <p:sp>
        <p:nvSpPr>
          <p:cNvPr id="36" name="Tekstvak 35">
            <a:extLst>
              <a:ext uri="{FF2B5EF4-FFF2-40B4-BE49-F238E27FC236}">
                <a16:creationId xmlns:a16="http://schemas.microsoft.com/office/drawing/2014/main" id="{2F81910A-8F11-EE3F-8C0A-A03B38196540}"/>
              </a:ext>
            </a:extLst>
          </p:cNvPr>
          <p:cNvSpPr txBox="1"/>
          <p:nvPr/>
        </p:nvSpPr>
        <p:spPr>
          <a:xfrm>
            <a:off x="9930433" y="1549908"/>
            <a:ext cx="14457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nl-BE" altLang="nl-BE" sz="1800" b="0" i="0" u="none" strike="noStrike" cap="none" normalizeH="0" baseline="0" err="1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Sending</a:t>
            </a:r>
            <a:r>
              <a:rPr kumimoji="0" lang="nl-BE" altLang="nl-B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 </a:t>
            </a:r>
          </a:p>
          <a:p>
            <a:pPr algn="ctr"/>
            <a:r>
              <a:rPr lang="nl-BE" altLang="nl-BE">
                <a:latin typeface="Arial Unicode MS"/>
              </a:rPr>
              <a:t>Data </a:t>
            </a:r>
            <a:r>
              <a:rPr lang="nl-BE" altLang="nl-BE" err="1">
                <a:latin typeface="Arial Unicode MS"/>
              </a:rPr>
              <a:t>to</a:t>
            </a:r>
            <a:br>
              <a:rPr lang="nl-BE" altLang="nl-BE">
                <a:latin typeface="Arial Unicode MS"/>
              </a:rPr>
            </a:br>
            <a:r>
              <a:rPr lang="nl-BE" altLang="nl-BE">
                <a:latin typeface="Arial Unicode MS"/>
              </a:rPr>
              <a:t>Cloud</a:t>
            </a:r>
            <a:endParaRPr kumimoji="0" lang="nl-BE" altLang="nl-B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 Unicode MS"/>
            </a:endParaRPr>
          </a:p>
        </p:txBody>
      </p:sp>
      <p:cxnSp>
        <p:nvCxnSpPr>
          <p:cNvPr id="37" name="Rechte verbindingslijn met pijl 36">
            <a:extLst>
              <a:ext uri="{FF2B5EF4-FFF2-40B4-BE49-F238E27FC236}">
                <a16:creationId xmlns:a16="http://schemas.microsoft.com/office/drawing/2014/main" id="{EA8C86B4-8409-C866-3382-5D70345B7D4C}"/>
              </a:ext>
            </a:extLst>
          </p:cNvPr>
          <p:cNvCxnSpPr>
            <a:cxnSpLocks/>
          </p:cNvCxnSpPr>
          <p:nvPr/>
        </p:nvCxnSpPr>
        <p:spPr>
          <a:xfrm flipH="1">
            <a:off x="9396981" y="2512207"/>
            <a:ext cx="999650" cy="184402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9165EE06-1472-DBFE-8C51-173CB8D9B6B8}"/>
              </a:ext>
            </a:extLst>
          </p:cNvPr>
          <p:cNvSpPr/>
          <p:nvPr/>
        </p:nvSpPr>
        <p:spPr>
          <a:xfrm>
            <a:off x="10313701" y="4398932"/>
            <a:ext cx="869999" cy="959929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43D2C706-9FC3-B348-4910-A193C4350267}"/>
              </a:ext>
            </a:extLst>
          </p:cNvPr>
          <p:cNvSpPr/>
          <p:nvPr/>
        </p:nvSpPr>
        <p:spPr>
          <a:xfrm>
            <a:off x="9694508" y="5443473"/>
            <a:ext cx="667413" cy="263237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89C8E625-1297-4CAE-3C35-A1275086DB88}"/>
              </a:ext>
            </a:extLst>
          </p:cNvPr>
          <p:cNvSpPr txBox="1"/>
          <p:nvPr/>
        </p:nvSpPr>
        <p:spPr>
          <a:xfrm>
            <a:off x="9750323" y="6426708"/>
            <a:ext cx="1445739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nl-BE" altLang="nl-BE" err="1">
                <a:latin typeface="Arial Unicode MS"/>
              </a:rPr>
              <a:t>Deep</a:t>
            </a:r>
            <a:r>
              <a:rPr lang="nl-BE" altLang="nl-BE">
                <a:latin typeface="Arial Unicode MS"/>
              </a:rPr>
              <a:t> Sleep</a:t>
            </a:r>
            <a:endParaRPr lang="nl-NL"/>
          </a:p>
        </p:txBody>
      </p:sp>
      <p:cxnSp>
        <p:nvCxnSpPr>
          <p:cNvPr id="15" name="Rechte verbindingslijn met pijl 14">
            <a:extLst>
              <a:ext uri="{FF2B5EF4-FFF2-40B4-BE49-F238E27FC236}">
                <a16:creationId xmlns:a16="http://schemas.microsoft.com/office/drawing/2014/main" id="{6352B7E4-F665-EB69-3DC9-C67CFE84A6E0}"/>
              </a:ext>
            </a:extLst>
          </p:cNvPr>
          <p:cNvCxnSpPr>
            <a:cxnSpLocks/>
          </p:cNvCxnSpPr>
          <p:nvPr/>
        </p:nvCxnSpPr>
        <p:spPr>
          <a:xfrm flipH="1" flipV="1">
            <a:off x="9966609" y="5800597"/>
            <a:ext cx="463658" cy="62951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7" name="Tekstvak 16">
            <a:extLst>
              <a:ext uri="{FF2B5EF4-FFF2-40B4-BE49-F238E27FC236}">
                <a16:creationId xmlns:a16="http://schemas.microsoft.com/office/drawing/2014/main" id="{101A131E-5805-1D9C-1066-07C860543790}"/>
              </a:ext>
            </a:extLst>
          </p:cNvPr>
          <p:cNvSpPr txBox="1"/>
          <p:nvPr/>
        </p:nvSpPr>
        <p:spPr>
          <a:xfrm>
            <a:off x="10962596" y="2034817"/>
            <a:ext cx="1445739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nl-BE" altLang="nl-BE" err="1">
                <a:latin typeface="Arial Unicode MS"/>
                <a:ea typeface="Arial Unicode MS"/>
                <a:cs typeface="Arial Unicode MS"/>
              </a:rPr>
              <a:t>Repeat</a:t>
            </a:r>
            <a:endParaRPr lang="nl-BE" altLang="nl-BE" sz="1800" b="0" i="0" u="none" strike="noStrike" cap="none" normalizeH="0" baseline="0" err="1">
              <a:ln>
                <a:noFill/>
              </a:ln>
              <a:effectLst/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19" name="Rechte verbindingslijn met pijl 18">
            <a:extLst>
              <a:ext uri="{FF2B5EF4-FFF2-40B4-BE49-F238E27FC236}">
                <a16:creationId xmlns:a16="http://schemas.microsoft.com/office/drawing/2014/main" id="{4095C23A-1373-257E-3812-957D9A0DE873}"/>
              </a:ext>
            </a:extLst>
          </p:cNvPr>
          <p:cNvCxnSpPr>
            <a:cxnSpLocks/>
          </p:cNvCxnSpPr>
          <p:nvPr/>
        </p:nvCxnSpPr>
        <p:spPr>
          <a:xfrm flipH="1">
            <a:off x="10887936" y="2356874"/>
            <a:ext cx="713040" cy="216217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6682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53676-E4B0-ADD4-4334-C030419F3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NEW SDK </a:t>
            </a:r>
            <a:r>
              <a:rPr lang="nl-BE" dirty="0" err="1"/>
              <a:t>NewRacom</a:t>
            </a:r>
            <a:endParaRPr lang="en-B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A6BFC9-C1AD-B1CB-16EF-3DD844091EB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5</a:t>
            </a:fld>
            <a:endParaRPr lang="en-BE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24CB5F3-0BE1-8385-CC53-38BDA931FD9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513634" y="1628775"/>
            <a:ext cx="7543022" cy="47164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59410" lvl="1" indent="-359410"/>
            <a:r>
              <a:rPr lang="en-GB"/>
              <a:t>Sleep mode previous SDK: ~800uA</a:t>
            </a:r>
          </a:p>
          <a:p>
            <a:pPr marL="359410" lvl="1" indent="-359410"/>
            <a:r>
              <a:rPr lang="en-GB">
                <a:cs typeface="Arial"/>
              </a:rPr>
              <a:t>Sleep mode latest SDK: ~554uA</a:t>
            </a:r>
          </a:p>
          <a:p>
            <a:pPr marL="359410" lvl="1" indent="-359410"/>
            <a:r>
              <a:rPr lang="en-GB">
                <a:cs typeface="Arial"/>
              </a:rPr>
              <a:t>30% decrease</a:t>
            </a:r>
          </a:p>
          <a:p>
            <a:pPr marL="359410" lvl="1" indent="-359410"/>
            <a:r>
              <a:rPr lang="en-GB">
                <a:cs typeface="Arial"/>
              </a:rPr>
              <a:t>Still too high</a:t>
            </a:r>
          </a:p>
          <a:p>
            <a:pPr marL="359410" lvl="1" indent="-359410"/>
            <a:endParaRPr lang="en-GB">
              <a:cs typeface="Arial"/>
            </a:endParaRPr>
          </a:p>
        </p:txBody>
      </p:sp>
      <p:pic>
        <p:nvPicPr>
          <p:cNvPr id="31" name="Afbeelding 30" descr="Afbeelding met tekst, elektronica, rekenmachine, schermopname&#10;&#10;Automatisch gegenereerde beschrijving">
            <a:extLst>
              <a:ext uri="{FF2B5EF4-FFF2-40B4-BE49-F238E27FC236}">
                <a16:creationId xmlns:a16="http://schemas.microsoft.com/office/drawing/2014/main" id="{330095E3-67BA-F6EA-A322-E973EDA6C3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838548"/>
            <a:ext cx="4681134" cy="2867293"/>
          </a:xfrm>
          <a:prstGeom prst="rect">
            <a:avLst/>
          </a:prstGeom>
        </p:spPr>
      </p:pic>
      <p:pic>
        <p:nvPicPr>
          <p:cNvPr id="6" name="Afbeelding 5" descr="Vlaio - Digitalize Flanders">
            <a:extLst>
              <a:ext uri="{FF2B5EF4-FFF2-40B4-BE49-F238E27FC236}">
                <a16:creationId xmlns:a16="http://schemas.microsoft.com/office/drawing/2014/main" id="{FC61EA9A-A1E3-1D70-4799-E0DCA944D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8125" y="273324"/>
            <a:ext cx="1526795" cy="85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504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53676-E4B0-ADD4-4334-C030419F3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NEW SDK </a:t>
            </a:r>
            <a:r>
              <a:rPr lang="nl-BE" err="1"/>
              <a:t>Newracom</a:t>
            </a:r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A6BFC9-C1AD-B1CB-16EF-3DD844091EB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6</a:t>
            </a:fld>
            <a:endParaRPr lang="en-BE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24CB5F3-0BE1-8385-CC53-38BDA931FD9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6290360" y="1785005"/>
            <a:ext cx="5853972" cy="47164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59410" lvl="1" indent="-359410"/>
            <a:r>
              <a:rPr lang="en-GB"/>
              <a:t>Connect </a:t>
            </a:r>
          </a:p>
          <a:p>
            <a:pPr marL="359410" lvl="1" indent="-359410"/>
            <a:endParaRPr lang="en-GB">
              <a:cs typeface="Arial"/>
            </a:endParaRPr>
          </a:p>
        </p:txBody>
      </p:sp>
      <p:pic>
        <p:nvPicPr>
          <p:cNvPr id="4" name="Afbeelding 3" descr="Afbeelding met tekst, schermopname, scherm, Multimediasoftware&#10;&#10;Automatisch gegenereerde beschrijving">
            <a:extLst>
              <a:ext uri="{FF2B5EF4-FFF2-40B4-BE49-F238E27FC236}">
                <a16:creationId xmlns:a16="http://schemas.microsoft.com/office/drawing/2014/main" id="{50553EDA-2D73-4AFE-A828-26F6EF956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0360" y="2380621"/>
            <a:ext cx="5641139" cy="3517416"/>
          </a:xfrm>
          <a:prstGeom prst="rect">
            <a:avLst/>
          </a:prstGeom>
        </p:spPr>
      </p:pic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5E87E6B0-9258-CAD7-226E-6E6AC3813008}"/>
              </a:ext>
            </a:extLst>
          </p:cNvPr>
          <p:cNvSpPr txBox="1">
            <a:spLocks/>
          </p:cNvSpPr>
          <p:nvPr/>
        </p:nvSpPr>
        <p:spPr>
          <a:xfrm>
            <a:off x="434699" y="1794350"/>
            <a:ext cx="5853972" cy="47164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None/>
              <a:defRPr lang="nl-BE" sz="24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Font typeface="Arial" panose="020B0604020202020204" pitchFamily="34" charset="0"/>
              <a:buChar char="•"/>
              <a:tabLst/>
              <a:defRPr lang="nl-BE" sz="24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000" indent="-3600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lang="nl-NL" sz="24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3600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-"/>
              <a:tabLst/>
              <a:defRPr lang="nl-NL" sz="20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4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-"/>
              <a:tabLst/>
              <a:defRPr lang="nl-BE" sz="18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80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-"/>
              <a:tabLst/>
              <a:defRPr lang="nl-BE" sz="16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32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84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44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9410" lvl="1" indent="-359410"/>
            <a:r>
              <a:rPr lang="en-GB"/>
              <a:t>W-Scan </a:t>
            </a:r>
          </a:p>
          <a:p>
            <a:pPr marL="359410" lvl="1" indent="-359410"/>
            <a:endParaRPr lang="en-GB">
              <a:cs typeface="Arial"/>
            </a:endParaRPr>
          </a:p>
        </p:txBody>
      </p:sp>
      <p:pic>
        <p:nvPicPr>
          <p:cNvPr id="7" name="Afbeelding 6" descr="Afbeelding met tekst, schermopname, scherm, Multimediasoftware&#10;&#10;Automatisch gegenereerde beschrijving">
            <a:extLst>
              <a:ext uri="{FF2B5EF4-FFF2-40B4-BE49-F238E27FC236}">
                <a16:creationId xmlns:a16="http://schemas.microsoft.com/office/drawing/2014/main" id="{95F8E297-7F8A-3435-2CBB-CEAFC2D1D6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699" y="2393147"/>
            <a:ext cx="5583275" cy="3518871"/>
          </a:xfrm>
          <a:prstGeom prst="rect">
            <a:avLst/>
          </a:prstGeom>
        </p:spPr>
      </p:pic>
      <p:pic>
        <p:nvPicPr>
          <p:cNvPr id="10" name="Afbeelding 9" descr="Vlaio - Digitalize Flanders">
            <a:extLst>
              <a:ext uri="{FF2B5EF4-FFF2-40B4-BE49-F238E27FC236}">
                <a16:creationId xmlns:a16="http://schemas.microsoft.com/office/drawing/2014/main" id="{29200CF7-B541-586C-E9DD-0EB50FBE1C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68125" y="273324"/>
            <a:ext cx="1526795" cy="85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81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53676-E4B0-ADD4-4334-C030419F3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NEW SDK </a:t>
            </a:r>
            <a:r>
              <a:rPr lang="nl-BE" err="1"/>
              <a:t>Newracom</a:t>
            </a:r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A6BFC9-C1AD-B1CB-16EF-3DD844091EB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7</a:t>
            </a:fld>
            <a:endParaRPr lang="en-BE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24CB5F3-0BE1-8385-CC53-38BDA931FD9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83111" y="1763703"/>
            <a:ext cx="5853972" cy="47164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59410" lvl="1" indent="-359410"/>
            <a:r>
              <a:rPr lang="en-GB"/>
              <a:t>DHCP </a:t>
            </a:r>
          </a:p>
          <a:p>
            <a:pPr marL="359410" lvl="1" indent="-359410"/>
            <a:endParaRPr lang="en-GB">
              <a:cs typeface="Arial"/>
            </a:endParaRP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5E87E6B0-9258-CAD7-226E-6E6AC3813008}"/>
              </a:ext>
            </a:extLst>
          </p:cNvPr>
          <p:cNvSpPr txBox="1">
            <a:spLocks/>
          </p:cNvSpPr>
          <p:nvPr/>
        </p:nvSpPr>
        <p:spPr>
          <a:xfrm>
            <a:off x="6403459" y="1811918"/>
            <a:ext cx="5853972" cy="47164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None/>
              <a:defRPr lang="nl-BE" sz="24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Font typeface="Arial" panose="020B0604020202020204" pitchFamily="34" charset="0"/>
              <a:buChar char="•"/>
              <a:tabLst/>
              <a:defRPr lang="nl-BE" sz="24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000" indent="-3600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lang="nl-NL" sz="24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3600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-"/>
              <a:tabLst/>
              <a:defRPr lang="nl-NL" sz="20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4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-"/>
              <a:tabLst/>
              <a:defRPr lang="nl-BE" sz="18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80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-"/>
              <a:tabLst/>
              <a:defRPr lang="nl-BE" sz="16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32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84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44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9410" lvl="1" indent="-359410"/>
            <a:r>
              <a:rPr lang="en-GB"/>
              <a:t>PING </a:t>
            </a:r>
          </a:p>
          <a:p>
            <a:pPr marL="359410" lvl="1" indent="-359410"/>
            <a:endParaRPr lang="en-GB">
              <a:cs typeface="Arial"/>
            </a:endParaRPr>
          </a:p>
        </p:txBody>
      </p:sp>
      <p:pic>
        <p:nvPicPr>
          <p:cNvPr id="6" name="Afbeelding 5" descr="Afbeelding met tekst, schermopname, scherm, software&#10;&#10;Automatisch gegenereerde beschrijving">
            <a:extLst>
              <a:ext uri="{FF2B5EF4-FFF2-40B4-BE49-F238E27FC236}">
                <a16:creationId xmlns:a16="http://schemas.microsoft.com/office/drawing/2014/main" id="{30282E84-84CC-0EFA-F3EF-ED2FD256B3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111" y="2358400"/>
            <a:ext cx="5687155" cy="3535515"/>
          </a:xfrm>
          <a:prstGeom prst="rect">
            <a:avLst/>
          </a:prstGeom>
        </p:spPr>
      </p:pic>
      <p:pic>
        <p:nvPicPr>
          <p:cNvPr id="10" name="Afbeelding 9" descr="Afbeelding met tekst, schermopname, scherm, software&#10;&#10;Automatisch gegenereerde beschrijving">
            <a:extLst>
              <a:ext uri="{FF2B5EF4-FFF2-40B4-BE49-F238E27FC236}">
                <a16:creationId xmlns:a16="http://schemas.microsoft.com/office/drawing/2014/main" id="{CF24CA61-6B76-BEDA-03B9-E4A372F778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1429" y="2388434"/>
            <a:ext cx="5687219" cy="3515216"/>
          </a:xfrm>
          <a:prstGeom prst="rect">
            <a:avLst/>
          </a:prstGeom>
        </p:spPr>
      </p:pic>
      <p:pic>
        <p:nvPicPr>
          <p:cNvPr id="8" name="Afbeelding 7" descr="Vlaio - Digitalize Flanders">
            <a:extLst>
              <a:ext uri="{FF2B5EF4-FFF2-40B4-BE49-F238E27FC236}">
                <a16:creationId xmlns:a16="http://schemas.microsoft.com/office/drawing/2014/main" id="{B1B28B0E-F6B2-5FE5-2E92-BD78B0AB95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68125" y="273324"/>
            <a:ext cx="1526795" cy="85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848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4A476-D0BA-3D12-0290-CFBF8F93C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consumption WIFI</a:t>
            </a:r>
            <a:endParaRPr lang="en-BE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37A123-EA7B-577D-3FC5-3900D6D00342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8</a:t>
            </a:fld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23077B-2FAD-B425-EF94-05F28C14586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59410" lvl="1" indent="-359410"/>
            <a:r>
              <a:rPr lang="en-US" dirty="0"/>
              <a:t>Wifi Push Button</a:t>
            </a:r>
          </a:p>
          <a:p>
            <a:pPr marL="719410" lvl="2" indent="-359410"/>
            <a:r>
              <a:rPr lang="en-US" dirty="0"/>
              <a:t>1 push</a:t>
            </a:r>
          </a:p>
          <a:p>
            <a:pPr marL="719410" lvl="2" indent="-359410"/>
            <a:r>
              <a:rPr lang="en-US" dirty="0"/>
              <a:t>Deep sleep</a:t>
            </a:r>
          </a:p>
        </p:txBody>
      </p:sp>
      <p:pic>
        <p:nvPicPr>
          <p:cNvPr id="8" name="Afbeelding 7" descr="Vlaio - Digitalize Flanders">
            <a:extLst>
              <a:ext uri="{FF2B5EF4-FFF2-40B4-BE49-F238E27FC236}">
                <a16:creationId xmlns:a16="http://schemas.microsoft.com/office/drawing/2014/main" id="{9F8CD51D-6FD5-9CC7-369B-799B311100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8125" y="273324"/>
            <a:ext cx="1526795" cy="858510"/>
          </a:xfrm>
          <a:prstGeom prst="rect">
            <a:avLst/>
          </a:prstGeom>
        </p:spPr>
      </p:pic>
      <p:pic>
        <p:nvPicPr>
          <p:cNvPr id="6" name="Afbeelding 5" descr="Afbeelding met tekst, schermopname, scherm, software&#10;&#10;Automatisch gegenereerde beschrijving">
            <a:extLst>
              <a:ext uri="{FF2B5EF4-FFF2-40B4-BE49-F238E27FC236}">
                <a16:creationId xmlns:a16="http://schemas.microsoft.com/office/drawing/2014/main" id="{59277BE7-0DA8-84C9-9259-18A4E310D9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866" y="2881936"/>
            <a:ext cx="5393490" cy="3358055"/>
          </a:xfrm>
          <a:prstGeom prst="rect">
            <a:avLst/>
          </a:prstGeom>
        </p:spPr>
      </p:pic>
      <p:sp>
        <p:nvSpPr>
          <p:cNvPr id="7" name="Rechthoek: afgeronde hoeken 5">
            <a:extLst>
              <a:ext uri="{FF2B5EF4-FFF2-40B4-BE49-F238E27FC236}">
                <a16:creationId xmlns:a16="http://schemas.microsoft.com/office/drawing/2014/main" id="{DA4DC7E7-6C4A-0C7A-2ECC-6BA41405612C}"/>
              </a:ext>
            </a:extLst>
          </p:cNvPr>
          <p:cNvSpPr/>
          <p:nvPr/>
        </p:nvSpPr>
        <p:spPr>
          <a:xfrm>
            <a:off x="6676134" y="4781248"/>
            <a:ext cx="1279410" cy="685398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Rechthoek: afgeronde hoeken 5">
            <a:extLst>
              <a:ext uri="{FF2B5EF4-FFF2-40B4-BE49-F238E27FC236}">
                <a16:creationId xmlns:a16="http://schemas.microsoft.com/office/drawing/2014/main" id="{63DB4701-4FB7-28E4-C446-CB1F5242D1DB}"/>
              </a:ext>
            </a:extLst>
          </p:cNvPr>
          <p:cNvSpPr/>
          <p:nvPr/>
        </p:nvSpPr>
        <p:spPr>
          <a:xfrm>
            <a:off x="7954569" y="4214394"/>
            <a:ext cx="487951" cy="1317300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12" name="Rechte verbindingslijn met pijl 7">
            <a:extLst>
              <a:ext uri="{FF2B5EF4-FFF2-40B4-BE49-F238E27FC236}">
                <a16:creationId xmlns:a16="http://schemas.microsoft.com/office/drawing/2014/main" id="{323DA34B-BE5E-F266-442C-1EC4B3192245}"/>
              </a:ext>
            </a:extLst>
          </p:cNvPr>
          <p:cNvCxnSpPr>
            <a:cxnSpLocks/>
          </p:cNvCxnSpPr>
          <p:nvPr/>
        </p:nvCxnSpPr>
        <p:spPr>
          <a:xfrm>
            <a:off x="6723858" y="2462023"/>
            <a:ext cx="610805" cy="230956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4" name="Tekstvak 10">
            <a:extLst>
              <a:ext uri="{FF2B5EF4-FFF2-40B4-BE49-F238E27FC236}">
                <a16:creationId xmlns:a16="http://schemas.microsoft.com/office/drawing/2014/main" id="{BFA310D9-200B-43D8-E6D0-58291CE9EA13}"/>
              </a:ext>
            </a:extLst>
          </p:cNvPr>
          <p:cNvSpPr txBox="1"/>
          <p:nvPr/>
        </p:nvSpPr>
        <p:spPr>
          <a:xfrm>
            <a:off x="6360102" y="2114955"/>
            <a:ext cx="88772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nl-BE" altLang="nl-BE" dirty="0">
                <a:latin typeface="Arial Unicode MS"/>
              </a:rPr>
              <a:t>Sleep</a:t>
            </a:r>
            <a:endParaRPr lang="en-GB" dirty="0"/>
          </a:p>
        </p:txBody>
      </p:sp>
      <p:cxnSp>
        <p:nvCxnSpPr>
          <p:cNvPr id="16" name="Rechte verbindingslijn met pijl 7">
            <a:extLst>
              <a:ext uri="{FF2B5EF4-FFF2-40B4-BE49-F238E27FC236}">
                <a16:creationId xmlns:a16="http://schemas.microsoft.com/office/drawing/2014/main" id="{B12C2286-7A34-85B3-C356-F91911265142}"/>
              </a:ext>
            </a:extLst>
          </p:cNvPr>
          <p:cNvCxnSpPr>
            <a:cxnSpLocks/>
          </p:cNvCxnSpPr>
          <p:nvPr/>
        </p:nvCxnSpPr>
        <p:spPr>
          <a:xfrm>
            <a:off x="8121714" y="2452730"/>
            <a:ext cx="34659" cy="176129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8" name="Tekstvak 10">
            <a:extLst>
              <a:ext uri="{FF2B5EF4-FFF2-40B4-BE49-F238E27FC236}">
                <a16:creationId xmlns:a16="http://schemas.microsoft.com/office/drawing/2014/main" id="{B1327F9D-F88A-001E-57D4-7782FC70994F}"/>
              </a:ext>
            </a:extLst>
          </p:cNvPr>
          <p:cNvSpPr txBox="1"/>
          <p:nvPr/>
        </p:nvSpPr>
        <p:spPr>
          <a:xfrm>
            <a:off x="7319226" y="2112582"/>
            <a:ext cx="1273664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nl-BE" altLang="nl-BE" dirty="0">
                <a:latin typeface="Arial Unicode MS"/>
              </a:rPr>
              <a:t>Connection</a:t>
            </a:r>
            <a:endParaRPr lang="en-US" dirty="0"/>
          </a:p>
        </p:txBody>
      </p:sp>
      <p:sp>
        <p:nvSpPr>
          <p:cNvPr id="19" name="Rechthoek: afgeronde hoeken 5">
            <a:extLst>
              <a:ext uri="{FF2B5EF4-FFF2-40B4-BE49-F238E27FC236}">
                <a16:creationId xmlns:a16="http://schemas.microsoft.com/office/drawing/2014/main" id="{4F3F8000-2874-1131-9CAF-00FDC8A2EDA4}"/>
              </a:ext>
            </a:extLst>
          </p:cNvPr>
          <p:cNvSpPr/>
          <p:nvPr/>
        </p:nvSpPr>
        <p:spPr>
          <a:xfrm>
            <a:off x="8447081" y="4214394"/>
            <a:ext cx="1435804" cy="1317300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0" name="Tekstvak 10">
            <a:extLst>
              <a:ext uri="{FF2B5EF4-FFF2-40B4-BE49-F238E27FC236}">
                <a16:creationId xmlns:a16="http://schemas.microsoft.com/office/drawing/2014/main" id="{4BDCA367-98B5-4F34-901B-917772C1F857}"/>
              </a:ext>
            </a:extLst>
          </p:cNvPr>
          <p:cNvSpPr txBox="1"/>
          <p:nvPr/>
        </p:nvSpPr>
        <p:spPr>
          <a:xfrm>
            <a:off x="8610909" y="2121875"/>
            <a:ext cx="1273664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nl-BE" altLang="nl-BE" dirty="0">
                <a:latin typeface="Arial Unicode MS"/>
              </a:rPr>
              <a:t>Data</a:t>
            </a:r>
            <a:endParaRPr lang="nl-BE" altLang="nl-BE" dirty="0" err="1"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21" name="Rechte verbindingslijn met pijl 7">
            <a:extLst>
              <a:ext uri="{FF2B5EF4-FFF2-40B4-BE49-F238E27FC236}">
                <a16:creationId xmlns:a16="http://schemas.microsoft.com/office/drawing/2014/main" id="{B04C7307-5F5C-8917-3A9F-2855BE97D882}"/>
              </a:ext>
            </a:extLst>
          </p:cNvPr>
          <p:cNvCxnSpPr>
            <a:cxnSpLocks/>
          </p:cNvCxnSpPr>
          <p:nvPr/>
        </p:nvCxnSpPr>
        <p:spPr>
          <a:xfrm>
            <a:off x="9162494" y="2452730"/>
            <a:ext cx="34659" cy="176129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66436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53676-E4B0-ADD4-4334-C030419F3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NEW SDK </a:t>
            </a:r>
            <a:r>
              <a:rPr lang="nl-BE" err="1"/>
              <a:t>Newracom</a:t>
            </a:r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A6BFC9-C1AD-B1CB-16EF-3DD844091EB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9</a:t>
            </a:fld>
            <a:endParaRPr lang="en-BE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24CB5F3-0BE1-8385-CC53-38BDA931FD9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515937" y="1372216"/>
            <a:ext cx="5853972" cy="47164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59410" lvl="1" indent="-359410"/>
            <a:r>
              <a:rPr lang="en-GB"/>
              <a:t>MQTT 1 en 2 </a:t>
            </a:r>
          </a:p>
          <a:p>
            <a:pPr marL="359410" lvl="1" indent="-359410"/>
            <a:endParaRPr lang="en-GB">
              <a:cs typeface="Arial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FAAA9E4-C742-DAAB-03D4-29C844685C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5271" y="1971059"/>
            <a:ext cx="5629275" cy="3514725"/>
          </a:xfrm>
          <a:prstGeom prst="rect">
            <a:avLst/>
          </a:prstGeom>
        </p:spPr>
      </p:pic>
      <p:pic>
        <p:nvPicPr>
          <p:cNvPr id="7" name="Afbeelding 6" descr="Vlaio - Digitalize Flanders">
            <a:extLst>
              <a:ext uri="{FF2B5EF4-FFF2-40B4-BE49-F238E27FC236}">
                <a16:creationId xmlns:a16="http://schemas.microsoft.com/office/drawing/2014/main" id="{F6852039-CAEE-C4DA-B549-87EB81CEB2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8125" y="273324"/>
            <a:ext cx="1526795" cy="85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558500"/>
      </p:ext>
    </p:extLst>
  </p:cSld>
  <p:clrMapOvr>
    <a:masterClrMapping/>
  </p:clrMapOvr>
</p:sld>
</file>

<file path=ppt/theme/theme1.xml><?xml version="1.0" encoding="utf-8"?>
<a:theme xmlns:a="http://schemas.openxmlformats.org/drawingml/2006/main" name="WIT">
  <a:themeElements>
    <a:clrScheme name="TM Colors Final">
      <a:dk1>
        <a:srgbClr val="000000"/>
      </a:dk1>
      <a:lt1>
        <a:srgbClr val="FFFFFF"/>
      </a:lt1>
      <a:dk2>
        <a:srgbClr val="00283C"/>
      </a:dk2>
      <a:lt2>
        <a:srgbClr val="FA6432"/>
      </a:lt2>
      <a:accent1>
        <a:srgbClr val="FA6232"/>
      </a:accent1>
      <a:accent2>
        <a:srgbClr val="FFC87B"/>
      </a:accent2>
      <a:accent3>
        <a:srgbClr val="00627B"/>
      </a:accent3>
      <a:accent4>
        <a:srgbClr val="63C8C8"/>
      </a:accent4>
      <a:accent5>
        <a:srgbClr val="86D278"/>
      </a:accent5>
      <a:accent6>
        <a:srgbClr val="C8E163"/>
      </a:accent6>
      <a:hlink>
        <a:srgbClr val="00637C"/>
      </a:hlink>
      <a:folHlink>
        <a:srgbClr val="00637C"/>
      </a:folHlink>
    </a:clrScheme>
    <a:fontScheme name="TM-font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RANJE">
  <a:themeElements>
    <a:clrScheme name="TM Colors Final">
      <a:dk1>
        <a:srgbClr val="000000"/>
      </a:dk1>
      <a:lt1>
        <a:srgbClr val="FFFFFF"/>
      </a:lt1>
      <a:dk2>
        <a:srgbClr val="00283C"/>
      </a:dk2>
      <a:lt2>
        <a:srgbClr val="FA6432"/>
      </a:lt2>
      <a:accent1>
        <a:srgbClr val="FA6232"/>
      </a:accent1>
      <a:accent2>
        <a:srgbClr val="FFC87B"/>
      </a:accent2>
      <a:accent3>
        <a:srgbClr val="00627B"/>
      </a:accent3>
      <a:accent4>
        <a:srgbClr val="63C8C8"/>
      </a:accent4>
      <a:accent5>
        <a:srgbClr val="86D278"/>
      </a:accent5>
      <a:accent6>
        <a:srgbClr val="C8E163"/>
      </a:accent6>
      <a:hlink>
        <a:srgbClr val="00637C"/>
      </a:hlink>
      <a:folHlink>
        <a:srgbClr val="00637C"/>
      </a:folHlink>
    </a:clrScheme>
    <a:fontScheme name="TM-font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LAUW">
  <a:themeElements>
    <a:clrScheme name="TM Colors Final">
      <a:dk1>
        <a:srgbClr val="000000"/>
      </a:dk1>
      <a:lt1>
        <a:srgbClr val="FFFFFF"/>
      </a:lt1>
      <a:dk2>
        <a:srgbClr val="00283C"/>
      </a:dk2>
      <a:lt2>
        <a:srgbClr val="FA6432"/>
      </a:lt2>
      <a:accent1>
        <a:srgbClr val="FA6232"/>
      </a:accent1>
      <a:accent2>
        <a:srgbClr val="FFC87B"/>
      </a:accent2>
      <a:accent3>
        <a:srgbClr val="00627B"/>
      </a:accent3>
      <a:accent4>
        <a:srgbClr val="63C8C8"/>
      </a:accent4>
      <a:accent5>
        <a:srgbClr val="86D278"/>
      </a:accent5>
      <a:accent6>
        <a:srgbClr val="C8E163"/>
      </a:accent6>
      <a:hlink>
        <a:srgbClr val="00637C"/>
      </a:hlink>
      <a:folHlink>
        <a:srgbClr val="00637C"/>
      </a:folHlink>
    </a:clrScheme>
    <a:fontScheme name="TM-font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a852aa0-4f7b-4d9d-a666-64a1cb5241e5">
      <Terms xmlns="http://schemas.microsoft.com/office/infopath/2007/PartnerControls"/>
    </lcf76f155ced4ddcb4097134ff3c332f>
    <TaxCatchAll xmlns="31706922-f604-4260-9a67-f3645b25c9e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C441A61AACC84994774CA6E67D3B62" ma:contentTypeVersion="13" ma:contentTypeDescription="Create a new document." ma:contentTypeScope="" ma:versionID="c52c12e2c1023223ef51e5178a263dd5">
  <xsd:schema xmlns:xsd="http://www.w3.org/2001/XMLSchema" xmlns:xs="http://www.w3.org/2001/XMLSchema" xmlns:p="http://schemas.microsoft.com/office/2006/metadata/properties" xmlns:ns2="ca852aa0-4f7b-4d9d-a666-64a1cb5241e5" xmlns:ns3="31706922-f604-4260-9a67-f3645b25c9ed" targetNamespace="http://schemas.microsoft.com/office/2006/metadata/properties" ma:root="true" ma:fieldsID="5f9a88913b8c0c7a0c668891c46f0dba" ns2:_="" ns3:_="">
    <xsd:import namespace="ca852aa0-4f7b-4d9d-a666-64a1cb5241e5"/>
    <xsd:import namespace="31706922-f604-4260-9a67-f3645b25c9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852aa0-4f7b-4d9d-a666-64a1cb5241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49b243c3-5758-488d-a165-3d321439e89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706922-f604-4260-9a67-f3645b25c9e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b9667ea2-f845-4eb2-92d0-7d1b560e6856}" ma:internalName="TaxCatchAll" ma:showField="CatchAllData" ma:web="31706922-f604-4260-9a67-f3645b25c9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8B92E74-0DAA-4211-914A-CE18DD5C2D9B}">
  <ds:schemaRefs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terms/"/>
    <ds:schemaRef ds:uri="ca852aa0-4f7b-4d9d-a666-64a1cb5241e5"/>
    <ds:schemaRef ds:uri="31706922-f604-4260-9a67-f3645b25c9ed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904AA5A-D616-471A-B8C7-7CF6F028EFF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77FAEB2-9511-4F67-95D6-E283F632D26A}"/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355</Words>
  <Application>Microsoft Office PowerPoint</Application>
  <PresentationFormat>Breedbeeld</PresentationFormat>
  <Paragraphs>138</Paragraphs>
  <Slides>15</Slides>
  <Notes>0</Notes>
  <HiddenSlides>1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3</vt:i4>
      </vt:variant>
      <vt:variant>
        <vt:lpstr>Diatitels</vt:lpstr>
      </vt:variant>
      <vt:variant>
        <vt:i4>15</vt:i4>
      </vt:variant>
    </vt:vector>
  </HeadingPairs>
  <TitlesOfParts>
    <vt:vector size="22" baseType="lpstr">
      <vt:lpstr>Arial</vt:lpstr>
      <vt:lpstr>Arial Unicode MS</vt:lpstr>
      <vt:lpstr>Calibri</vt:lpstr>
      <vt:lpstr>Century Gothic</vt:lpstr>
      <vt:lpstr>WIT</vt:lpstr>
      <vt:lpstr>ORANJE</vt:lpstr>
      <vt:lpstr>BLAUW</vt:lpstr>
      <vt:lpstr>Power consumption</vt:lpstr>
      <vt:lpstr>Power consumption</vt:lpstr>
      <vt:lpstr>MQTT MorseMicro</vt:lpstr>
      <vt:lpstr>MQTT NewRacom</vt:lpstr>
      <vt:lpstr>NEW SDK NewRacom</vt:lpstr>
      <vt:lpstr>NEW SDK Newracom</vt:lpstr>
      <vt:lpstr>NEW SDK Newracom</vt:lpstr>
      <vt:lpstr>Power consumption WIFI</vt:lpstr>
      <vt:lpstr>NEW SDK Newracom</vt:lpstr>
      <vt:lpstr>Power consumption NRC7394</vt:lpstr>
      <vt:lpstr>Power consumption BLE</vt:lpstr>
      <vt:lpstr>Power consumption ZigBee</vt:lpstr>
      <vt:lpstr>MQTT NB-IoT</vt:lpstr>
      <vt:lpstr>ESP</vt:lpstr>
      <vt:lpstr>Comparison ESPNOW – ESP WiFi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Media Comm</dc:creator>
  <cp:lastModifiedBy>Jurre De Weerdt</cp:lastModifiedBy>
  <cp:revision>252</cp:revision>
  <cp:lastPrinted>2023-01-03T10:29:33Z</cp:lastPrinted>
  <dcterms:created xsi:type="dcterms:W3CDTF">2022-09-05T06:43:33Z</dcterms:created>
  <dcterms:modified xsi:type="dcterms:W3CDTF">2024-10-24T13:34:46Z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0x010100B4C441A61AACC84994774CA6E67D3B62</vt:lpwstr>
  </property>
  <property fmtid="{D5CDD505-2E9C-101B-9397-08002B2CF9AE}" pid="3" name="MediaServiceImageTags">
    <vt:lpwstr/>
  </property>
  <property fmtid="{D5CDD505-2E9C-101B-9397-08002B2CF9AE}" pid="4" name="MSIP_Label_c337be75-dfbb-4261-9834-ac247c7dde13_Enabled">
    <vt:lpwstr>true</vt:lpwstr>
  </property>
  <property fmtid="{D5CDD505-2E9C-101B-9397-08002B2CF9AE}" pid="5" name="MSIP_Label_c337be75-dfbb-4261-9834-ac247c7dde13_SetDate">
    <vt:lpwstr>2023-09-25T09:47:57Z</vt:lpwstr>
  </property>
  <property fmtid="{D5CDD505-2E9C-101B-9397-08002B2CF9AE}" pid="6" name="MSIP_Label_c337be75-dfbb-4261-9834-ac247c7dde13_Method">
    <vt:lpwstr>Standard</vt:lpwstr>
  </property>
  <property fmtid="{D5CDD505-2E9C-101B-9397-08002B2CF9AE}" pid="7" name="MSIP_Label_c337be75-dfbb-4261-9834-ac247c7dde13_Name">
    <vt:lpwstr>Algemeen</vt:lpwstr>
  </property>
  <property fmtid="{D5CDD505-2E9C-101B-9397-08002B2CF9AE}" pid="8" name="MSIP_Label_c337be75-dfbb-4261-9834-ac247c7dde13_SiteId">
    <vt:lpwstr>77d33cc5-c9b4-4766-95c7-ed5b515e1cce</vt:lpwstr>
  </property>
  <property fmtid="{D5CDD505-2E9C-101B-9397-08002B2CF9AE}" pid="9" name="MSIP_Label_c337be75-dfbb-4261-9834-ac247c7dde13_ActionId">
    <vt:lpwstr>4065f904-5976-40d9-93b7-159d5656aa94</vt:lpwstr>
  </property>
  <property fmtid="{D5CDD505-2E9C-101B-9397-08002B2CF9AE}" pid="10" name="MSIP_Label_c337be75-dfbb-4261-9834-ac247c7dde13_ContentBits">
    <vt:lpwstr>0</vt:lpwstr>
  </property>
</Properties>
</file>