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842" r:id="rId5"/>
    <p:sldMasterId id="2147483887" r:id="rId6"/>
  </p:sldMasterIdLst>
  <p:notesMasterIdLst>
    <p:notesMasterId r:id="rId13"/>
  </p:notesMasterIdLst>
  <p:handoutMasterIdLst>
    <p:handoutMasterId r:id="rId14"/>
  </p:handoutMasterIdLst>
  <p:sldIdLst>
    <p:sldId id="595" r:id="rId7"/>
    <p:sldId id="596" r:id="rId8"/>
    <p:sldId id="597" r:id="rId9"/>
    <p:sldId id="598" r:id="rId10"/>
    <p:sldId id="599" r:id="rId11"/>
    <p:sldId id="600" r:id="rId12"/>
  </p:sldIdLst>
  <p:sldSz cx="12192000" cy="6858000"/>
  <p:notesSz cx="6858000" cy="9144000"/>
  <p:defaultTextStyle>
    <a:defPPr>
      <a:defRPr lang="en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k Steen" initials="NS" lastIdx="2" clrIdx="0">
    <p:extLst>
      <p:ext uri="{19B8F6BF-5375-455C-9EA6-DF929625EA0E}">
        <p15:presenceInfo xmlns:p15="http://schemas.microsoft.com/office/powerpoint/2012/main" userId="S::u0143324@thomasmore.be::15e12fdf-e9eb-4e46-b738-2ba6cd78ad7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E354"/>
    <a:srgbClr val="009B48"/>
    <a:srgbClr val="339849"/>
    <a:srgbClr val="FA6432"/>
    <a:srgbClr val="000000"/>
    <a:srgbClr val="F04619"/>
    <a:srgbClr val="E8EBEE"/>
    <a:srgbClr val="F2F5F8"/>
    <a:srgbClr val="000A1E"/>
    <a:srgbClr val="0028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78F974-4876-40E3-90B0-917B038677AD}" v="3" dt="2024-10-25T13:26:26.5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68"/>
    <p:restoredTop sz="91359"/>
  </p:normalViewPr>
  <p:slideViewPr>
    <p:cSldViewPr snapToGrid="0">
      <p:cViewPr varScale="1">
        <p:scale>
          <a:sx n="97" d="100"/>
          <a:sy n="97" d="100"/>
        </p:scale>
        <p:origin x="141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111" d="100"/>
          <a:sy n="111" d="100"/>
        </p:scale>
        <p:origin x="3336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sper Henne" userId="S::u0141074@thomasmore.be::eb4fd51c-cef3-4e58-93b7-19e75021e683" providerId="AD" clId="Web-{1778F974-4876-40E3-90B0-917B038677AD}"/>
    <pc:docChg chg="modSld">
      <pc:chgData name="Jasper Henne" userId="S::u0141074@thomasmore.be::eb4fd51c-cef3-4e58-93b7-19e75021e683" providerId="AD" clId="Web-{1778F974-4876-40E3-90B0-917B038677AD}" dt="2024-10-25T13:26:26.573" v="1" actId="1076"/>
      <pc:docMkLst>
        <pc:docMk/>
      </pc:docMkLst>
      <pc:sldChg chg="modSp">
        <pc:chgData name="Jasper Henne" userId="S::u0141074@thomasmore.be::eb4fd51c-cef3-4e58-93b7-19e75021e683" providerId="AD" clId="Web-{1778F974-4876-40E3-90B0-917B038677AD}" dt="2024-10-25T13:26:26.573" v="1" actId="1076"/>
        <pc:sldMkLst>
          <pc:docMk/>
          <pc:sldMk cId="2914187610" sldId="596"/>
        </pc:sldMkLst>
        <pc:picChg chg="mod">
          <ac:chgData name="Jasper Henne" userId="S::u0141074@thomasmore.be::eb4fd51c-cef3-4e58-93b7-19e75021e683" providerId="AD" clId="Web-{1778F974-4876-40E3-90B0-917B038677AD}" dt="2024-10-25T13:26:26.573" v="1" actId="1076"/>
          <ac:picMkLst>
            <pc:docMk/>
            <pc:sldMk cId="2914187610" sldId="596"/>
            <ac:picMk id="17" creationId="{CA8B67FD-C246-2B07-7DE6-9763D535013C}"/>
          </ac:picMkLst>
        </pc:picChg>
        <pc:picChg chg="mod">
          <ac:chgData name="Jasper Henne" userId="S::u0141074@thomasmore.be::eb4fd51c-cef3-4e58-93b7-19e75021e683" providerId="AD" clId="Web-{1778F974-4876-40E3-90B0-917B038677AD}" dt="2024-10-25T13:26:26.354" v="0" actId="1076"/>
          <ac:picMkLst>
            <pc:docMk/>
            <pc:sldMk cId="2914187610" sldId="596"/>
            <ac:picMk id="20" creationId="{A88900E5-DA7E-465D-36C1-5D98D6C1551B}"/>
          </ac:picMkLst>
        </pc:picChg>
      </pc:sldChg>
    </pc:docChg>
  </pc:docChgLst>
  <pc:docChgLst>
    <pc:chgData clId="Web-{1778F974-4876-40E3-90B0-917B038677AD}"/>
    <pc:docChg chg="modSld">
      <pc:chgData name="" userId="" providerId="" clId="Web-{1778F974-4876-40E3-90B0-917B038677AD}" dt="2024-10-25T13:26:10.182" v="0" actId="1076"/>
      <pc:docMkLst>
        <pc:docMk/>
      </pc:docMkLst>
      <pc:sldChg chg="modSp">
        <pc:chgData name="" userId="" providerId="" clId="Web-{1778F974-4876-40E3-90B0-917B038677AD}" dt="2024-10-25T13:26:10.182" v="0" actId="1076"/>
        <pc:sldMkLst>
          <pc:docMk/>
          <pc:sldMk cId="2914187610" sldId="596"/>
        </pc:sldMkLst>
        <pc:picChg chg="mod">
          <ac:chgData name="" userId="" providerId="" clId="Web-{1778F974-4876-40E3-90B0-917B038677AD}" dt="2024-10-25T13:26:10.182" v="0" actId="1076"/>
          <ac:picMkLst>
            <pc:docMk/>
            <pc:sldMk cId="2914187610" sldId="596"/>
            <ac:picMk id="20" creationId="{A88900E5-DA7E-465D-36C1-5D98D6C1551B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BA48A47-6F86-D356-ACBD-0D844FD9121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428466-DAF5-54C0-BFF8-A25664BB39E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B964AC-A196-9C4B-919C-AE1BA74BA2FA}" type="datetimeFigureOut">
              <a:rPr lang="en-BE" smtClean="0"/>
              <a:t>10/25/2024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88CF3F-EC6F-E90E-AD7C-33D0FB69051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96A4AB-6A5E-CA7E-FEEA-3AAD53032F2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F85AF-D26E-7D48-A14F-8297A1F24B98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73324476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04FA4B-84DA-7E48-8B60-FE26A9A71E4A}" type="datetimeFigureOut">
              <a:rPr lang="en-BE" smtClean="0"/>
              <a:t>10/25/2024</a:t>
            </a:fld>
            <a:endParaRPr lang="en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BED02-5B17-F240-BA3D-A18F101907BD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713478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7" Type="http://schemas.openxmlformats.org/officeDocument/2006/relationships/image" Target="../media/image12.sv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svg"/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svg"/><Relationship Id="rId7" Type="http://schemas.openxmlformats.org/officeDocument/2006/relationships/image" Target="../media/image59.svg"/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8.png"/><Relationship Id="rId5" Type="http://schemas.openxmlformats.org/officeDocument/2006/relationships/image" Target="../media/image57.svg"/><Relationship Id="rId4" Type="http://schemas.openxmlformats.org/officeDocument/2006/relationships/image" Target="../media/image56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svg"/><Relationship Id="rId2" Type="http://schemas.openxmlformats.org/officeDocument/2006/relationships/image" Target="../media/image60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svg"/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5.svg"/><Relationship Id="rId4" Type="http://schemas.openxmlformats.org/officeDocument/2006/relationships/image" Target="../media/image64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svg"/><Relationship Id="rId7" Type="http://schemas.openxmlformats.org/officeDocument/2006/relationships/image" Target="../media/image69.svg"/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8.png"/><Relationship Id="rId5" Type="http://schemas.openxmlformats.org/officeDocument/2006/relationships/image" Target="../media/image68.svg"/><Relationship Id="rId4" Type="http://schemas.openxmlformats.org/officeDocument/2006/relationships/image" Target="../media/image56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svg"/><Relationship Id="rId2" Type="http://schemas.openxmlformats.org/officeDocument/2006/relationships/image" Target="../media/image70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svg"/><Relationship Id="rId2" Type="http://schemas.openxmlformats.org/officeDocument/2006/relationships/image" Target="../media/image72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svg"/><Relationship Id="rId2" Type="http://schemas.openxmlformats.org/officeDocument/2006/relationships/image" Target="../media/image74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svg"/><Relationship Id="rId2" Type="http://schemas.openxmlformats.org/officeDocument/2006/relationships/image" Target="../media/image76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sv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svg"/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svg"/><Relationship Id="rId2" Type="http://schemas.openxmlformats.org/officeDocument/2006/relationships/image" Target="../media/image82.pn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svg"/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svg"/><Relationship Id="rId7" Type="http://schemas.openxmlformats.org/officeDocument/2006/relationships/image" Target="../media/image91.svg"/><Relationship Id="rId2" Type="http://schemas.openxmlformats.org/officeDocument/2006/relationships/image" Target="../media/image86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90.png"/><Relationship Id="rId5" Type="http://schemas.openxmlformats.org/officeDocument/2006/relationships/image" Target="../media/image89.svg"/><Relationship Id="rId4" Type="http://schemas.openxmlformats.org/officeDocument/2006/relationships/image" Target="../media/image88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svg"/><Relationship Id="rId2" Type="http://schemas.openxmlformats.org/officeDocument/2006/relationships/image" Target="../media/image92.pn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svg"/><Relationship Id="rId2" Type="http://schemas.openxmlformats.org/officeDocument/2006/relationships/image" Target="../media/image9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7.svg"/><Relationship Id="rId4" Type="http://schemas.openxmlformats.org/officeDocument/2006/relationships/image" Target="../media/image96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svg"/><Relationship Id="rId7" Type="http://schemas.openxmlformats.org/officeDocument/2006/relationships/image" Target="../media/image103.svg"/><Relationship Id="rId2" Type="http://schemas.openxmlformats.org/officeDocument/2006/relationships/image" Target="../media/image98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2.png"/><Relationship Id="rId5" Type="http://schemas.openxmlformats.org/officeDocument/2006/relationships/image" Target="../media/image101.svg"/><Relationship Id="rId4" Type="http://schemas.openxmlformats.org/officeDocument/2006/relationships/image" Target="../media/image100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svg"/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svg"/><Relationship Id="rId2" Type="http://schemas.openxmlformats.org/officeDocument/2006/relationships/image" Target="../media/image105.png"/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svg"/><Relationship Id="rId2" Type="http://schemas.openxmlformats.org/officeDocument/2006/relationships/image" Target="../media/image107.png"/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svg"/><Relationship Id="rId2" Type="http://schemas.openxmlformats.org/officeDocument/2006/relationships/image" Target="../media/image109.png"/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svg"/><Relationship Id="rId2" Type="http://schemas.openxmlformats.org/officeDocument/2006/relationships/image" Target="../media/image111.pn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svg"/><Relationship Id="rId2" Type="http://schemas.openxmlformats.org/officeDocument/2006/relationships/image" Target="../media/image88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B294B1EA-C359-E80E-E512-45251D3176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38000" y="0"/>
            <a:ext cx="9054000" cy="6349229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93AEB6-A383-92D6-01E5-872534A72A0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80EA9D1-B20C-4C0D-90A0-2B5E59C3E73B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35C565-F191-4A65-6899-91BC417C5FA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CD1A3F-7B5E-E44D-1F76-D31283A60F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8" name="Title 8">
            <a:extLst>
              <a:ext uri="{FF2B5EF4-FFF2-40B4-BE49-F238E27FC236}">
                <a16:creationId xmlns:a16="http://schemas.microsoft.com/office/drawing/2014/main" id="{46B43D23-71AD-EACB-C04F-39C550A0C9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2457450"/>
            <a:ext cx="11160123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45D4F25-4C23-E0DA-5C7A-D665FC9919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4045577"/>
            <a:ext cx="11160123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13" name="Graphic 10">
            <a:extLst>
              <a:ext uri="{FF2B5EF4-FFF2-40B4-BE49-F238E27FC236}">
                <a16:creationId xmlns:a16="http://schemas.microsoft.com/office/drawing/2014/main" id="{51DE751A-7A3F-D6AE-25C3-644EB1427392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F276C2D8-1CCA-9313-263C-BE7BA6F030B8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1400BD0D-DF42-6125-4F75-BB6A1C417CD6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0A7A548C-8071-4F5D-70A2-09A363BF8933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3232621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0C7DC0E9-206B-3EC5-5A9A-91594C0EE8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0447"/>
          <a:stretch/>
        </p:blipFill>
        <p:spPr>
          <a:xfrm rot="10800000">
            <a:off x="6675543" y="5426034"/>
            <a:ext cx="4761335" cy="14319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0E0157AD-A891-A1AC-9563-C7000319F27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V="1">
            <a:off x="6421892" y="1787400"/>
            <a:ext cx="5204805" cy="32832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53BC9DF6-267F-1569-9F12-E1CB06A9EE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23396"/>
          <a:stretch/>
        </p:blipFill>
        <p:spPr>
          <a:xfrm rot="16200000">
            <a:off x="8317808" y="-1734057"/>
            <a:ext cx="1427412" cy="4895522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9DD749A-EF56-0681-080F-05B6E605702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21892" y="1787389"/>
            <a:ext cx="5219245" cy="3283200"/>
          </a:xfrm>
          <a:custGeom>
            <a:avLst/>
            <a:gdLst>
              <a:gd name="connsiteX0" fmla="*/ 104944 w 6019800"/>
              <a:gd name="connsiteY0" fmla="*/ 0 h 3786819"/>
              <a:gd name="connsiteX1" fmla="*/ 5914856 w 6019800"/>
              <a:gd name="connsiteY1" fmla="*/ 0 h 3786819"/>
              <a:gd name="connsiteX2" fmla="*/ 5958650 w 6019800"/>
              <a:gd name="connsiteY2" fmla="*/ 170319 h 3786819"/>
              <a:gd name="connsiteX3" fmla="*/ 6019800 w 6019800"/>
              <a:gd name="connsiteY3" fmla="*/ 776919 h 3786819"/>
              <a:gd name="connsiteX4" fmla="*/ 3009900 w 6019800"/>
              <a:gd name="connsiteY4" fmla="*/ 3786819 h 3786819"/>
              <a:gd name="connsiteX5" fmla="*/ 0 w 6019800"/>
              <a:gd name="connsiteY5" fmla="*/ 776919 h 3786819"/>
              <a:gd name="connsiteX6" fmla="*/ 61151 w 6019800"/>
              <a:gd name="connsiteY6" fmla="*/ 170319 h 3786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19800" h="3786819">
                <a:moveTo>
                  <a:pt x="104944" y="0"/>
                </a:moveTo>
                <a:lnTo>
                  <a:pt x="5914856" y="0"/>
                </a:lnTo>
                <a:lnTo>
                  <a:pt x="5958650" y="170319"/>
                </a:lnTo>
                <a:cubicBezTo>
                  <a:pt x="5998744" y="366256"/>
                  <a:pt x="6019800" y="569129"/>
                  <a:pt x="6019800" y="776919"/>
                </a:cubicBezTo>
                <a:cubicBezTo>
                  <a:pt x="6019800" y="2439241"/>
                  <a:pt x="4672222" y="3786819"/>
                  <a:pt x="3009900" y="3786819"/>
                </a:cubicBezTo>
                <a:cubicBezTo>
                  <a:pt x="1347578" y="3786819"/>
                  <a:pt x="0" y="2439241"/>
                  <a:pt x="0" y="776919"/>
                </a:cubicBezTo>
                <a:cubicBezTo>
                  <a:pt x="0" y="569129"/>
                  <a:pt x="21056" y="366256"/>
                  <a:pt x="61151" y="170319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8501B4-8662-315C-12F6-DD444D0A3D1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6A7B950C-EA52-40BE-A7E3-5B4B2EB5C4E5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437BB-3B68-3295-D2FC-3233649D951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FBCEF97D-428F-5DC6-799A-CDF44C71EB8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5E89CA-1E5F-6B52-C912-30D9822E48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5" y="2457450"/>
            <a:ext cx="5580065" cy="524553"/>
          </a:xfrm>
          <a:prstGeom prst="rect">
            <a:avLst/>
          </a:prstGeom>
        </p:spPr>
        <p:txBody>
          <a:bodyPr wrap="square" lIns="0" rIns="0" bIns="108000" anchor="b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b="1" i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Ondertitel</a:t>
            </a:r>
            <a:endParaRPr lang="en-BE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82E70A7-2C48-50B1-8E87-713A1B946F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5" y="2982003"/>
            <a:ext cx="5580065" cy="1588127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Titel</a:t>
            </a:r>
            <a:endParaRPr lang="en-BE" dirty="0"/>
          </a:p>
        </p:txBody>
      </p:sp>
      <p:grpSp>
        <p:nvGrpSpPr>
          <p:cNvPr id="10" name="Graphic 10">
            <a:extLst>
              <a:ext uri="{FF2B5EF4-FFF2-40B4-BE49-F238E27FC236}">
                <a16:creationId xmlns:a16="http://schemas.microsoft.com/office/drawing/2014/main" id="{0F6ABC66-C52D-493A-4A02-B555F6CEE446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5B06E84-D286-23DC-F2C9-D7FBA527FF0D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840F0368-348F-B91F-4B87-D7C0EE032C43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679A3EDF-2B81-916C-4B07-44D213CFBB32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450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4D73269-B985-8940-6471-60C19BED7F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474CFE-E0F7-3140-4108-44D7495C6722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83ED07AB-41A4-407E-B098-A55A09E91DB3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498DE0-78F2-FC62-93AF-60F7A96796C0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FB9ABD-C563-61B1-6D71-EAABD486CCDC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5DE3520F-B464-0DD1-1FF4-A471D8364B5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11160127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36205841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2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7BDC6-B3B3-7F4B-F721-D9F06CCC7B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EC0DA0-A551-D6B3-2BCE-99146FAE1BC7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8B57724F-7CAC-4F72-8664-F91811C7CF87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4CA4E9-E664-2785-835C-512889A84F88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3CBE5E-9122-E02A-7CED-9015567A9752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9557DAA5-F5EB-EF95-7A4F-4EEE88EA78E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5322093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77DBA36-DDE5-92A6-3086-F6603E8376D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53971" y="1628775"/>
            <a:ext cx="5322093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30229720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itels + 2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9FBB3D9-5491-08FB-7248-0C56498D3F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304419"/>
            <a:ext cx="5322090" cy="1116012"/>
          </a:xfrm>
        </p:spPr>
        <p:txBody>
          <a:bodyPr lIns="90000"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ADCD618-5862-1ACC-FB63-D9EAC21F85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353973" y="304419"/>
            <a:ext cx="5322090" cy="1116013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>
            <a:lvl1pPr>
              <a:lnSpc>
                <a:spcPct val="85000"/>
              </a:lnSpc>
              <a:defRPr sz="4400" b="1" i="0">
                <a:solidFill>
                  <a:schemeClr val="bg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55D77F-BF38-F71B-C592-8AC4ECC4BA06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48B5A1F5-8028-4082-B4D2-7A5BA13B1229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3CFAE-7ED8-6D96-89E0-496BA1768003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45FA79-34B6-D880-2E66-87A45ED101A0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E192B4F4-000C-5D76-23FB-846B97E2EF0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5322093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1AA25077-A7CF-1DB7-8E91-80AF2D9A1E6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53971" y="1628775"/>
            <a:ext cx="5322093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10609322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foto (links) /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B8CEA147-0025-0F98-97B2-E6125D9F80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0" t="961" r="334"/>
          <a:stretch>
            <a:fillRect/>
          </a:stretch>
        </p:blipFill>
        <p:spPr>
          <a:xfrm>
            <a:off x="1" y="0"/>
            <a:ext cx="12210011" cy="6858000"/>
          </a:xfrm>
          <a:custGeom>
            <a:avLst/>
            <a:gdLst>
              <a:gd name="connsiteX0" fmla="*/ 0 w 12210011"/>
              <a:gd name="connsiteY0" fmla="*/ 0 h 6858000"/>
              <a:gd name="connsiteX1" fmla="*/ 12210011 w 12210011"/>
              <a:gd name="connsiteY1" fmla="*/ 0 h 6858000"/>
              <a:gd name="connsiteX2" fmla="*/ 12210011 w 12210011"/>
              <a:gd name="connsiteY2" fmla="*/ 6858000 h 6858000"/>
              <a:gd name="connsiteX3" fmla="*/ 0 w 1221001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10011" h="6858000">
                <a:moveTo>
                  <a:pt x="0" y="0"/>
                </a:moveTo>
                <a:lnTo>
                  <a:pt x="12210011" y="0"/>
                </a:lnTo>
                <a:lnTo>
                  <a:pt x="1221001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8378D874-02C3-B921-813D-10D1F11F5A1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5838030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D98F8EF-B7DD-C982-17C6-4A394AF7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304419"/>
            <a:ext cx="5580062" cy="1116012"/>
          </a:xfrm>
        </p:spPr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7328BC-5F7B-1D81-FED8-DD493F261AFE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149F17F5-6D8D-4C7B-AC94-A2917812AC73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F3F675-2EE5-0F45-D48A-C822B2F890CC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D7A2D-B3D3-EA04-B2B2-EE28076E5774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8E50CE9-799E-DC5E-2372-42532E9151F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096001" y="1628775"/>
            <a:ext cx="5580064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11426117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foto (links) /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8F8EF-B7DD-C982-17C6-4A394AF7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8378D874-02C3-B921-813D-10D1F11F5A1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5938" y="1628775"/>
            <a:ext cx="5322092" cy="471646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7328BC-5F7B-1D81-FED8-DD493F261AFE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5FAB7559-ACFD-4C11-BE3E-C17E2806E104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F3F675-2EE5-0F45-D48A-C822B2F890CC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D7A2D-B3D3-EA04-B2B2-EE28076E5774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7582BC15-252B-9CF6-D98C-10F5575F8CB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53971" y="1628775"/>
            <a:ext cx="5322093" cy="4716463"/>
          </a:xfrm>
        </p:spPr>
        <p:txBody>
          <a:bodyPr lIns="0"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42587411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foto (rechts) /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B8CEA147-0025-0F98-97B2-E6125D9F80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0" t="961" r="334"/>
          <a:stretch>
            <a:fillRect/>
          </a:stretch>
        </p:blipFill>
        <p:spPr>
          <a:xfrm>
            <a:off x="1" y="0"/>
            <a:ext cx="12210011" cy="6858000"/>
          </a:xfrm>
          <a:custGeom>
            <a:avLst/>
            <a:gdLst>
              <a:gd name="connsiteX0" fmla="*/ 0 w 12210011"/>
              <a:gd name="connsiteY0" fmla="*/ 0 h 6858000"/>
              <a:gd name="connsiteX1" fmla="*/ 12210011 w 12210011"/>
              <a:gd name="connsiteY1" fmla="*/ 0 h 6858000"/>
              <a:gd name="connsiteX2" fmla="*/ 12210011 w 12210011"/>
              <a:gd name="connsiteY2" fmla="*/ 6858000 h 6858000"/>
              <a:gd name="connsiteX3" fmla="*/ 0 w 1221001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10011" h="6858000">
                <a:moveTo>
                  <a:pt x="0" y="0"/>
                </a:moveTo>
                <a:lnTo>
                  <a:pt x="12210011" y="0"/>
                </a:lnTo>
                <a:lnTo>
                  <a:pt x="1221001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8378D874-02C3-B921-813D-10D1F11F5A1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3969" y="0"/>
            <a:ext cx="5838030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7328BC-5F7B-1D81-FED8-DD493F261AFE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65F3AA55-97BD-48D8-8664-DF62FF09A33B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F3F675-2EE5-0F45-D48A-C822B2F890CC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D7A2D-B3D3-EA04-B2B2-EE28076E5774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06F01A4-C9D2-BE35-0426-9AB950A3501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5322093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2D81DE2-D391-8E7C-7E33-2BF8ADA6F1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304419"/>
            <a:ext cx="5580063" cy="1116012"/>
          </a:xfrm>
        </p:spPr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3843266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foto (rechts) /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506991EA-06EF-3B60-FD2C-7C0AC09B16C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3973" y="1628775"/>
            <a:ext cx="5322092" cy="471646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3ED01CD-4DE7-B556-5103-FD866A30B8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915603-956E-DDD7-689A-D288A5269A8C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80B4DD31-75DA-4ABB-B767-A79F35FA6499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D7CAD8-B3AF-8B8A-DE4C-E234E149D8AA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39D71-6913-528F-3156-3E1F26F9EFBD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F5A95B0-3690-6E2E-1250-2C7C9654CFB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5322093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10975074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patroon/f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32ADBBFE-8B79-4B13-5185-1AA5D799BF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6200000">
            <a:off x="5760375" y="941218"/>
            <a:ext cx="7887684" cy="4975564"/>
          </a:xfrm>
          <a:custGeom>
            <a:avLst/>
            <a:gdLst>
              <a:gd name="connsiteX0" fmla="*/ 7887684 w 7887684"/>
              <a:gd name="connsiteY0" fmla="*/ 0 h 4975564"/>
              <a:gd name="connsiteX1" fmla="*/ 7887684 w 7887684"/>
              <a:gd name="connsiteY1" fmla="*/ 1171661 h 4975564"/>
              <a:gd name="connsiteX2" fmla="*/ 7372842 w 7887684"/>
              <a:gd name="connsiteY2" fmla="*/ 1171661 h 4975564"/>
              <a:gd name="connsiteX3" fmla="*/ 7372842 w 7887684"/>
              <a:gd name="connsiteY3" fmla="*/ 4975564 h 4975564"/>
              <a:gd name="connsiteX4" fmla="*/ 503731 w 7887684"/>
              <a:gd name="connsiteY4" fmla="*/ 4975564 h 4975564"/>
              <a:gd name="connsiteX5" fmla="*/ 503731 w 7887684"/>
              <a:gd name="connsiteY5" fmla="*/ 1171661 h 4975564"/>
              <a:gd name="connsiteX6" fmla="*/ 0 w 7887684"/>
              <a:gd name="connsiteY6" fmla="*/ 1171661 h 4975564"/>
              <a:gd name="connsiteX7" fmla="*/ 0 w 7887684"/>
              <a:gd name="connsiteY7" fmla="*/ 0 h 497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87684" h="4975564">
                <a:moveTo>
                  <a:pt x="7887684" y="0"/>
                </a:moveTo>
                <a:lnTo>
                  <a:pt x="7887684" y="1171661"/>
                </a:lnTo>
                <a:lnTo>
                  <a:pt x="7372842" y="1171661"/>
                </a:lnTo>
                <a:lnTo>
                  <a:pt x="7372842" y="4975564"/>
                </a:lnTo>
                <a:lnTo>
                  <a:pt x="503731" y="4975564"/>
                </a:lnTo>
                <a:lnTo>
                  <a:pt x="503731" y="1171661"/>
                </a:lnTo>
                <a:lnTo>
                  <a:pt x="0" y="1171661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096B116-79A6-E2F5-2F56-52A7018D66E5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7216875" y="1"/>
            <a:ext cx="4975124" cy="6857999"/>
          </a:xfrm>
          <a:custGeom>
            <a:avLst/>
            <a:gdLst>
              <a:gd name="connsiteX0" fmla="*/ 2006355 w 4975124"/>
              <a:gd name="connsiteY0" fmla="*/ 0 h 6857999"/>
              <a:gd name="connsiteX1" fmla="*/ 4975124 w 4975124"/>
              <a:gd name="connsiteY1" fmla="*/ 0 h 6857999"/>
              <a:gd name="connsiteX2" fmla="*/ 4975124 w 4975124"/>
              <a:gd name="connsiteY2" fmla="*/ 6857999 h 6857999"/>
              <a:gd name="connsiteX3" fmla="*/ 2006353 w 4975124"/>
              <a:gd name="connsiteY3" fmla="*/ 6857999 h 6857999"/>
              <a:gd name="connsiteX4" fmla="*/ 1735785 w 4975124"/>
              <a:gd name="connsiteY4" fmla="*/ 6693625 h 6857999"/>
              <a:gd name="connsiteX5" fmla="*/ 0 w 4975124"/>
              <a:gd name="connsiteY5" fmla="*/ 3429000 h 6857999"/>
              <a:gd name="connsiteX6" fmla="*/ 1735784 w 4975124"/>
              <a:gd name="connsiteY6" fmla="*/ 1643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5124" h="6857999">
                <a:moveTo>
                  <a:pt x="2006355" y="0"/>
                </a:moveTo>
                <a:lnTo>
                  <a:pt x="4975124" y="0"/>
                </a:lnTo>
                <a:lnTo>
                  <a:pt x="4975124" y="6857999"/>
                </a:lnTo>
                <a:lnTo>
                  <a:pt x="2006353" y="6857999"/>
                </a:lnTo>
                <a:lnTo>
                  <a:pt x="1735785" y="6693625"/>
                </a:lnTo>
                <a:cubicBezTo>
                  <a:pt x="688535" y="5986115"/>
                  <a:pt x="0" y="4787963"/>
                  <a:pt x="0" y="3429000"/>
                </a:cubicBezTo>
                <a:cubicBezTo>
                  <a:pt x="0" y="2070038"/>
                  <a:pt x="688535" y="871886"/>
                  <a:pt x="1735784" y="164376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8E8234-18F8-5877-DBC5-2171158182ED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D364D39A-2920-444A-BC55-463556ECB91F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9214A3-87A6-16AE-F2D6-2E3CA47ABEF5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DAB234-D151-DAD3-69B7-1AE5212BC24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08B6FD-E919-85C8-947E-D1B395FAEF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304419"/>
            <a:ext cx="11160128" cy="1116012"/>
          </a:xfrm>
        </p:spPr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4557F868-D01C-34B4-3D4B-16A8F5575FE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11160126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2962580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patroon/f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03BA3DC6-D65A-81E9-A20F-81CD2B1DCF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754" r="8887" b="5227"/>
          <a:stretch>
            <a:fillRect/>
          </a:stretch>
        </p:blipFill>
        <p:spPr>
          <a:xfrm rot="16200000">
            <a:off x="6269881" y="946992"/>
            <a:ext cx="6869112" cy="4975126"/>
          </a:xfrm>
          <a:custGeom>
            <a:avLst/>
            <a:gdLst>
              <a:gd name="connsiteX0" fmla="*/ 6869112 w 6869112"/>
              <a:gd name="connsiteY0" fmla="*/ 0 h 4975126"/>
              <a:gd name="connsiteX1" fmla="*/ 6869112 w 6869112"/>
              <a:gd name="connsiteY1" fmla="*/ 4975126 h 4975126"/>
              <a:gd name="connsiteX2" fmla="*/ 0 w 6869112"/>
              <a:gd name="connsiteY2" fmla="*/ 4975126 h 4975126"/>
              <a:gd name="connsiteX3" fmla="*/ 1 w 6869112"/>
              <a:gd name="connsiteY3" fmla="*/ 0 h 497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69112" h="4975126">
                <a:moveTo>
                  <a:pt x="6869112" y="0"/>
                </a:moveTo>
                <a:lnTo>
                  <a:pt x="6869112" y="4975126"/>
                </a:lnTo>
                <a:lnTo>
                  <a:pt x="0" y="4975126"/>
                </a:lnTo>
                <a:lnTo>
                  <a:pt x="1" y="0"/>
                </a:lnTo>
                <a:close/>
              </a:path>
            </a:pathLst>
          </a:cu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096B116-79A6-E2F5-2F56-52A7018D66E5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7216875" y="1"/>
            <a:ext cx="4975124" cy="6857999"/>
          </a:xfrm>
          <a:custGeom>
            <a:avLst/>
            <a:gdLst>
              <a:gd name="connsiteX0" fmla="*/ 2006355 w 4975124"/>
              <a:gd name="connsiteY0" fmla="*/ 0 h 6857999"/>
              <a:gd name="connsiteX1" fmla="*/ 4975124 w 4975124"/>
              <a:gd name="connsiteY1" fmla="*/ 0 h 6857999"/>
              <a:gd name="connsiteX2" fmla="*/ 4975124 w 4975124"/>
              <a:gd name="connsiteY2" fmla="*/ 6857999 h 6857999"/>
              <a:gd name="connsiteX3" fmla="*/ 2006353 w 4975124"/>
              <a:gd name="connsiteY3" fmla="*/ 6857999 h 6857999"/>
              <a:gd name="connsiteX4" fmla="*/ 1735785 w 4975124"/>
              <a:gd name="connsiteY4" fmla="*/ 6693625 h 6857999"/>
              <a:gd name="connsiteX5" fmla="*/ 0 w 4975124"/>
              <a:gd name="connsiteY5" fmla="*/ 3429000 h 6857999"/>
              <a:gd name="connsiteX6" fmla="*/ 1735784 w 4975124"/>
              <a:gd name="connsiteY6" fmla="*/ 1643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5124" h="6857999">
                <a:moveTo>
                  <a:pt x="2006355" y="0"/>
                </a:moveTo>
                <a:lnTo>
                  <a:pt x="4975124" y="0"/>
                </a:lnTo>
                <a:lnTo>
                  <a:pt x="4975124" y="6857999"/>
                </a:lnTo>
                <a:lnTo>
                  <a:pt x="2006353" y="6857999"/>
                </a:lnTo>
                <a:lnTo>
                  <a:pt x="1735785" y="6693625"/>
                </a:lnTo>
                <a:cubicBezTo>
                  <a:pt x="688535" y="5986115"/>
                  <a:pt x="0" y="4787963"/>
                  <a:pt x="0" y="3429000"/>
                </a:cubicBezTo>
                <a:cubicBezTo>
                  <a:pt x="0" y="2070038"/>
                  <a:pt x="688535" y="871886"/>
                  <a:pt x="1735784" y="164376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8E8234-18F8-5877-DBC5-2171158182ED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DD80A2D1-98D9-40DE-9BAA-9C98F44DE675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9214A3-87A6-16AE-F2D6-2E3CA47ABEF5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DAB234-D151-DAD3-69B7-1AE5212BC24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08B6FD-E919-85C8-947E-D1B395FAEF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304419"/>
            <a:ext cx="11160128" cy="1116012"/>
          </a:xfrm>
        </p:spPr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43F89E07-CD75-49F7-0E54-E116911C9AE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11160126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400716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7EA93CC7-CB38-F753-0C0A-4EAB7D04B0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678" r="4678"/>
          <a:stretch/>
        </p:blipFill>
        <p:spPr>
          <a:xfrm rot="16200000">
            <a:off x="1831619" y="1988678"/>
            <a:ext cx="6858001" cy="2880641"/>
          </a:xfrm>
          <a:prstGeom prst="rect">
            <a:avLst/>
          </a:prstGeom>
        </p:spPr>
      </p:pic>
      <p:sp>
        <p:nvSpPr>
          <p:cNvPr id="7" name="Picture Placeholder 16">
            <a:extLst>
              <a:ext uri="{FF2B5EF4-FFF2-40B4-BE49-F238E27FC236}">
                <a16:creationId xmlns:a16="http://schemas.microsoft.com/office/drawing/2014/main" id="{C5046157-E67B-1EF1-7706-FE384D3A586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00939" y="0"/>
            <a:ext cx="4975124" cy="6858000"/>
          </a:xfrm>
          <a:custGeom>
            <a:avLst/>
            <a:gdLst>
              <a:gd name="connsiteX0" fmla="*/ 0 w 4975124"/>
              <a:gd name="connsiteY0" fmla="*/ 0 h 6858000"/>
              <a:gd name="connsiteX1" fmla="*/ 2973934 w 4975124"/>
              <a:gd name="connsiteY1" fmla="*/ 0 h 6858000"/>
              <a:gd name="connsiteX2" fmla="*/ 4975124 w 4975124"/>
              <a:gd name="connsiteY2" fmla="*/ 3429000 h 6858000"/>
              <a:gd name="connsiteX3" fmla="*/ 2973921 w 4975124"/>
              <a:gd name="connsiteY3" fmla="*/ 6858000 h 6858000"/>
              <a:gd name="connsiteX4" fmla="*/ 0 w 497512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5124" h="6858000">
                <a:moveTo>
                  <a:pt x="0" y="0"/>
                </a:moveTo>
                <a:lnTo>
                  <a:pt x="2973934" y="0"/>
                </a:lnTo>
                <a:cubicBezTo>
                  <a:pt x="4168712" y="675945"/>
                  <a:pt x="4975124" y="1958289"/>
                  <a:pt x="4975124" y="3429000"/>
                </a:cubicBezTo>
                <a:cubicBezTo>
                  <a:pt x="4975124" y="4899711"/>
                  <a:pt x="4168712" y="6182055"/>
                  <a:pt x="2973921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E8E22C-FFF2-3701-8996-85A1626EFA7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D84E3FE-8592-4231-B747-2C5720C1ED9B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4101B7-F82C-912D-3F30-FE5B5CFD8B2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4F396BB-FDC4-01A7-AC35-6F7FF0CBB63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62E49E7A-EE26-A574-2BA6-A1CF5C72D4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2278775"/>
            <a:ext cx="5580062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0795738C-D898-0393-BB68-B238B648716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5939" y="3866902"/>
            <a:ext cx="5580062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2" name="Graphic 10">
            <a:extLst>
              <a:ext uri="{FF2B5EF4-FFF2-40B4-BE49-F238E27FC236}">
                <a16:creationId xmlns:a16="http://schemas.microsoft.com/office/drawing/2014/main" id="{74C591E6-C00F-C1F8-15EB-0920318EC326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588009DB-9DEC-C761-9F63-AC972B2A09CA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6810AE74-A69E-D715-56F3-5934FF11CC3B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01692126-DA4E-887C-E99A-721D7737DEEE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36985670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patroon/f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>
            <a:extLst>
              <a:ext uri="{FF2B5EF4-FFF2-40B4-BE49-F238E27FC236}">
                <a16:creationId xmlns:a16="http://schemas.microsoft.com/office/drawing/2014/main" id="{B2848F40-D88C-A8ED-DFA0-683C7CFBF6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6200000">
            <a:off x="5760941" y="941436"/>
            <a:ext cx="7886991" cy="4975127"/>
          </a:xfrm>
          <a:custGeom>
            <a:avLst/>
            <a:gdLst>
              <a:gd name="connsiteX0" fmla="*/ 7886991 w 7886991"/>
              <a:gd name="connsiteY0" fmla="*/ 0 h 4975127"/>
              <a:gd name="connsiteX1" fmla="*/ 7886991 w 7886991"/>
              <a:gd name="connsiteY1" fmla="*/ 439703 h 4975127"/>
              <a:gd name="connsiteX2" fmla="*/ 7372495 w 7886991"/>
              <a:gd name="connsiteY2" fmla="*/ 439703 h 4975127"/>
              <a:gd name="connsiteX3" fmla="*/ 7372495 w 7886991"/>
              <a:gd name="connsiteY3" fmla="*/ 4975127 h 4975127"/>
              <a:gd name="connsiteX4" fmla="*/ 514495 w 7886991"/>
              <a:gd name="connsiteY4" fmla="*/ 4975127 h 4975127"/>
              <a:gd name="connsiteX5" fmla="*/ 514495 w 7886991"/>
              <a:gd name="connsiteY5" fmla="*/ 159287 h 4975127"/>
              <a:gd name="connsiteX6" fmla="*/ 0 w 7886991"/>
              <a:gd name="connsiteY6" fmla="*/ 159287 h 4975127"/>
              <a:gd name="connsiteX7" fmla="*/ 0 w 7886991"/>
              <a:gd name="connsiteY7" fmla="*/ 0 h 4975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86991" h="4975127">
                <a:moveTo>
                  <a:pt x="7886991" y="0"/>
                </a:moveTo>
                <a:lnTo>
                  <a:pt x="7886991" y="439703"/>
                </a:lnTo>
                <a:lnTo>
                  <a:pt x="7372495" y="439703"/>
                </a:lnTo>
                <a:lnTo>
                  <a:pt x="7372495" y="4975127"/>
                </a:lnTo>
                <a:lnTo>
                  <a:pt x="514495" y="4975127"/>
                </a:lnTo>
                <a:lnTo>
                  <a:pt x="514495" y="159287"/>
                </a:lnTo>
                <a:lnTo>
                  <a:pt x="0" y="159287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096B116-79A6-E2F5-2F56-52A7018D66E5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7216875" y="1"/>
            <a:ext cx="4975124" cy="6857999"/>
          </a:xfrm>
          <a:custGeom>
            <a:avLst/>
            <a:gdLst>
              <a:gd name="connsiteX0" fmla="*/ 2006355 w 4975124"/>
              <a:gd name="connsiteY0" fmla="*/ 0 h 6857999"/>
              <a:gd name="connsiteX1" fmla="*/ 4975124 w 4975124"/>
              <a:gd name="connsiteY1" fmla="*/ 0 h 6857999"/>
              <a:gd name="connsiteX2" fmla="*/ 4975124 w 4975124"/>
              <a:gd name="connsiteY2" fmla="*/ 6857999 h 6857999"/>
              <a:gd name="connsiteX3" fmla="*/ 2006353 w 4975124"/>
              <a:gd name="connsiteY3" fmla="*/ 6857999 h 6857999"/>
              <a:gd name="connsiteX4" fmla="*/ 1735785 w 4975124"/>
              <a:gd name="connsiteY4" fmla="*/ 6693625 h 6857999"/>
              <a:gd name="connsiteX5" fmla="*/ 0 w 4975124"/>
              <a:gd name="connsiteY5" fmla="*/ 3429000 h 6857999"/>
              <a:gd name="connsiteX6" fmla="*/ 1735784 w 4975124"/>
              <a:gd name="connsiteY6" fmla="*/ 1643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5124" h="6857999">
                <a:moveTo>
                  <a:pt x="2006355" y="0"/>
                </a:moveTo>
                <a:lnTo>
                  <a:pt x="4975124" y="0"/>
                </a:lnTo>
                <a:lnTo>
                  <a:pt x="4975124" y="6857999"/>
                </a:lnTo>
                <a:lnTo>
                  <a:pt x="2006353" y="6857999"/>
                </a:lnTo>
                <a:lnTo>
                  <a:pt x="1735785" y="6693625"/>
                </a:lnTo>
                <a:cubicBezTo>
                  <a:pt x="688535" y="5986115"/>
                  <a:pt x="0" y="4787963"/>
                  <a:pt x="0" y="3429000"/>
                </a:cubicBezTo>
                <a:cubicBezTo>
                  <a:pt x="0" y="2070038"/>
                  <a:pt x="688535" y="871886"/>
                  <a:pt x="1735784" y="164376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8E8234-18F8-5877-DBC5-2171158182ED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F79F8650-C17A-4577-A0A2-5AC9C509C6F5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9214A3-87A6-16AE-F2D6-2E3CA47ABEF5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DAB234-D151-DAD3-69B7-1AE5212BC24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08B6FD-E919-85C8-947E-D1B395FAEF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304419"/>
            <a:ext cx="11160128" cy="1116012"/>
          </a:xfrm>
        </p:spPr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4A954ACF-6B35-A610-D684-45E07930948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11160126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34672645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inhoud + patroon/fo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5FD5C514-92E9-E06E-E650-E399D8A7C4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808800" y="0"/>
            <a:ext cx="2895600" cy="6857999"/>
          </a:xfrm>
          <a:prstGeom prst="rect">
            <a:avLst/>
          </a:prstGeom>
        </p:spPr>
      </p:pic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4B895A2D-841E-656E-0A48-2304BE3978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00939" y="0"/>
            <a:ext cx="4975124" cy="6858000"/>
          </a:xfrm>
          <a:custGeom>
            <a:avLst/>
            <a:gdLst>
              <a:gd name="connsiteX0" fmla="*/ 0 w 4975124"/>
              <a:gd name="connsiteY0" fmla="*/ 0 h 6858000"/>
              <a:gd name="connsiteX1" fmla="*/ 2973934 w 4975124"/>
              <a:gd name="connsiteY1" fmla="*/ 0 h 6858000"/>
              <a:gd name="connsiteX2" fmla="*/ 4975124 w 4975124"/>
              <a:gd name="connsiteY2" fmla="*/ 3429000 h 6858000"/>
              <a:gd name="connsiteX3" fmla="*/ 2973921 w 4975124"/>
              <a:gd name="connsiteY3" fmla="*/ 6858000 h 6858000"/>
              <a:gd name="connsiteX4" fmla="*/ 0 w 497512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5124" h="6858000">
                <a:moveTo>
                  <a:pt x="0" y="0"/>
                </a:moveTo>
                <a:lnTo>
                  <a:pt x="2973934" y="0"/>
                </a:lnTo>
                <a:cubicBezTo>
                  <a:pt x="4168712" y="675945"/>
                  <a:pt x="4975124" y="1958289"/>
                  <a:pt x="4975124" y="3429000"/>
                </a:cubicBezTo>
                <a:cubicBezTo>
                  <a:pt x="4975124" y="4899711"/>
                  <a:pt x="4168712" y="6182055"/>
                  <a:pt x="2973921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8E8234-18F8-5877-DBC5-2171158182ED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19857938-3AC1-4A61-BCD6-7BFFDA2E1F65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9214A3-87A6-16AE-F2D6-2E3CA47ABEF5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DAB234-D151-DAD3-69B7-1AE5212BC24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08B6FD-E919-85C8-947E-D1B395FAEF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304419"/>
            <a:ext cx="5580063" cy="1116012"/>
          </a:xfrm>
        </p:spPr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9E499908-07C6-7818-C96C-B7C3E41864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5580064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16886087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506991EA-06EF-3B60-FD2C-7C0AC09B16C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5938" y="1628775"/>
            <a:ext cx="11160127" cy="471646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D72429-0723-40A5-3170-4D17676F34B6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C82CDA0F-9C80-46E6-85EC-7EB2E8F43001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261C57-D71C-CAB2-7ED7-A8063BE4BA5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069233-49DA-4816-53E9-F47C1D1E761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844E5DC-026F-CDF7-781F-11FDFF7DB6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1800329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2 fot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931BFD56-8C3E-C8D1-57EC-3862F27061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3973" y="1628775"/>
            <a:ext cx="5322092" cy="471646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5C3D2341-AD80-60EB-67A1-1D24129CB81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15935" y="1628775"/>
            <a:ext cx="5322092" cy="471646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A6244F-806F-5491-7115-FB10619AC55E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FC1FA074-9DB0-4EF4-9256-808689D433FC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29F7A2-A74D-7423-942C-E2F49D36D29B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925B8C-1065-E0A6-9195-CF00D19C1459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D8FEF1C-7197-4C87-163A-AAB28347E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9457082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2 foto's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931BFD56-8C3E-C8D1-57EC-3862F27061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3973" y="1628775"/>
            <a:ext cx="5322092" cy="3600449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5C3D2341-AD80-60EB-67A1-1D24129CB81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15935" y="1628775"/>
            <a:ext cx="5322092" cy="3600449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9623CF8-69A2-EA1C-7007-2B384F0374D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353973" y="5459867"/>
            <a:ext cx="5322089" cy="885371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 dirty="0"/>
              <a:t>Klik om tekst toe te voegen. Voor bullets, selecteer je je tekst + TAB-toets.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2FAF860-9A85-8B4B-9BAD-7AA4ED879E1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15938" y="5459867"/>
            <a:ext cx="5322089" cy="885371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 dirty="0"/>
              <a:t>Klik om tekst toe te voegen. Voor bullets, selecteer je je tekst + TAB-toets.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7A9DE9-EFB2-7D16-47CA-52EECA882CC9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B1F1A014-03CD-4387-8347-B3B6742FE88E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73C4FE-C55D-7D64-F809-C4F2E7C34076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AFCC75-91E8-718E-2D1C-D250A6FDCF29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64E0F21-B9EA-9C0C-3962-EA1D720A4A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32281109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foto's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931BFD56-8C3E-C8D1-57EC-3862F27061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3973" y="512763"/>
            <a:ext cx="5322092" cy="425582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5C3D2341-AD80-60EB-67A1-1D24129CB81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15935" y="512763"/>
            <a:ext cx="5322092" cy="425582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69CF9B73-52C0-6E92-3AE3-A118A967F17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15938" y="4999227"/>
            <a:ext cx="5322089" cy="134601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8F50887-F98A-DF81-BC95-3B9A71975BF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53973" y="4999227"/>
            <a:ext cx="5322089" cy="134601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BEF5975-8321-45D4-07EB-9E74F376AEEA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fld id="{A7A1F37B-B1D1-4AF8-9326-4FBEE284ED80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924D501-7CD2-9F39-B321-DC8B3E977227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38388B1-BD89-FAD6-4602-314863A04746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6989483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3 foto's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E3062B1-E0B7-191B-BA03-C0020B4F9FD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15938" y="1628775"/>
            <a:ext cx="3240000" cy="301372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F7D9D2E6-A91D-4812-424C-BC8C7F17FE8C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436064" y="1628775"/>
            <a:ext cx="3240000" cy="301372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019247B9-13DD-C7F3-D414-BE067BAF8B86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476000" y="1628775"/>
            <a:ext cx="3240000" cy="301372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C4F7EF4C-452C-8E28-7E21-BED4F04BD18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15939" y="4999227"/>
            <a:ext cx="3240000" cy="134601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 dirty="0"/>
              <a:t>Klik om tekst toe te voegen. Voor bullets, selecteer je je tekst + TAB-toets.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52449EB-F04E-DE0D-66E1-10B82F53D5D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475999" y="4999227"/>
            <a:ext cx="3240000" cy="134601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 dirty="0"/>
              <a:t>Klik om tekst toe te voegen. Voor bullets, selecteer je je tekst + TAB-toets.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C744BF5-7026-442A-A492-B1A15116DA6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436059" y="4999227"/>
            <a:ext cx="3240000" cy="134601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 dirty="0"/>
              <a:t>Klik om tekst toe te voegen. Voor bullets, selecteer je je tekst + TAB-toets.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FBB62A-2ECF-D1B9-4A91-8CBD38543740}"/>
              </a:ext>
            </a:extLst>
          </p:cNvPr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fld id="{9059EAE1-7EDE-467E-ACEA-5D78913AF28C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F7B873-55F7-E68B-22E2-78986BB51949}"/>
              </a:ext>
            </a:extLst>
          </p:cNvPr>
          <p:cNvSpPr>
            <a:spLocks noGrp="1"/>
          </p:cNvSpPr>
          <p:nvPr>
            <p:ph type="ftr" sz="quarter" idx="32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ACFFAB-ED95-6FD7-4DED-30BF7EC903B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7A04E92B-E31D-4895-4A04-C820017389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13402352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4 foto's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E3062B1-E0B7-191B-BA03-C0020B4F9FD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15938" y="1628775"/>
            <a:ext cx="2519362" cy="268777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 dirty="0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02A4B165-1D40-EBFD-187F-3BE031A7B8A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395062" y="1628775"/>
            <a:ext cx="2519362" cy="268777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 dirty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5D59FEF4-C42C-4B1B-0CF0-DBCDC173C4A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274185" y="1628775"/>
            <a:ext cx="2519362" cy="268777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33C1550-6F0B-26D1-1835-80C89C44BC6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53307" y="1628775"/>
            <a:ext cx="2519362" cy="268777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 dirty="0"/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F5E7CAD3-C36D-B26A-C4BA-E7D492F244D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38" y="4755500"/>
            <a:ext cx="2523601" cy="124341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 dirty="0"/>
              <a:t>Klik om tekst toe te voegen. 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0FFCF4A2-50EA-B802-5057-70EBA453F3A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86589" y="4755500"/>
            <a:ext cx="2523601" cy="124341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 dirty="0"/>
              <a:t>Klik om tekst toe te voegen. 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301D5121-35A0-F1BD-C9DC-6A29D2F765DF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269947" y="4755500"/>
            <a:ext cx="2523601" cy="124341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 dirty="0"/>
              <a:t>Klik om tekst toe te voegen. 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6921CDFB-6A3F-48EA-AF9D-7BB9C210BC95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152461" y="4755500"/>
            <a:ext cx="2523601" cy="124341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nl-BE" dirty="0"/>
              <a:t>Klik om tekst toe te voegen.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919298-2971-3124-30A7-C87B7895BA28}"/>
              </a:ext>
            </a:extLst>
          </p:cNvPr>
          <p:cNvSpPr>
            <a:spLocks noGrp="1"/>
          </p:cNvSpPr>
          <p:nvPr>
            <p:ph type="dt" sz="half" idx="38"/>
          </p:nvPr>
        </p:nvSpPr>
        <p:spPr/>
        <p:txBody>
          <a:bodyPr/>
          <a:lstStyle/>
          <a:p>
            <a:fld id="{25554ACD-CFDF-4F78-A73D-AA59D536A50C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381259-6EE3-3C86-22DC-FFED6C664AA6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72D2C61-1689-E04F-F768-86756695534D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45D990DD-CF50-2982-516E-06B6600281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15673553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foto (slidevullen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FB25A894-7C89-3D7E-3FD5-BCB2405F1EE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1999" cy="68580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77EBE5-877B-5855-958B-530DF3B48EB8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4CF59F3-3EC3-41AD-9333-CD897277D0D3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F31F78-6713-45A9-B761-74C72E30FFC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7E66D2-6F79-62CC-4F64-AFFB8945A7B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A60DDD1-A129-FB65-631E-8FAE19BAD6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5938" y="1241240"/>
            <a:ext cx="3342880" cy="590931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36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dirty="0" err="1"/>
              <a:t>Bijschrift</a:t>
            </a:r>
            <a:r>
              <a:rPr lang="en-GB" dirty="0"/>
              <a:t> (</a:t>
            </a:r>
            <a:r>
              <a:rPr lang="en-GB" dirty="0" err="1"/>
              <a:t>lijn</a:t>
            </a:r>
            <a:r>
              <a:rPr lang="en-GB" dirty="0"/>
              <a:t> 2)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086ADB14-E0C0-C419-F9C4-CA1D25DFA28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5938" y="512763"/>
            <a:ext cx="3342880" cy="590931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36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dirty="0" err="1"/>
              <a:t>Bijschrift</a:t>
            </a:r>
            <a:r>
              <a:rPr lang="en-GB" dirty="0"/>
              <a:t> (</a:t>
            </a:r>
            <a:r>
              <a:rPr lang="en-GB" dirty="0" err="1"/>
              <a:t>lijn</a:t>
            </a:r>
            <a:r>
              <a:rPr lang="en-GB" dirty="0"/>
              <a:t> 1)</a:t>
            </a:r>
          </a:p>
        </p:txBody>
      </p:sp>
    </p:spTree>
    <p:extLst>
      <p:ext uri="{BB962C8B-B14F-4D97-AF65-F5344CB8AC3E}">
        <p14:creationId xmlns:p14="http://schemas.microsoft.com/office/powerpoint/2010/main" val="11880095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FB25A894-7C89-3D7E-3FD5-BCB2405F1EE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5939" y="512763"/>
            <a:ext cx="11160124" cy="5832476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77EBE5-877B-5855-958B-530DF3B48EB8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FBB9B568-AEE2-46E1-930A-BEC836D041E1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F31F78-6713-45A9-B761-74C72E30FFC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7E66D2-6F79-62CC-4F64-AFFB8945A7B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9A6D194-1D8E-8267-F452-80F0446FD1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31872" y="1667344"/>
            <a:ext cx="2987013" cy="535531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32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dirty="0" err="1"/>
              <a:t>Bijschrift</a:t>
            </a:r>
            <a:r>
              <a:rPr lang="en-GB" dirty="0"/>
              <a:t> (</a:t>
            </a:r>
            <a:r>
              <a:rPr lang="en-GB" dirty="0" err="1"/>
              <a:t>lijn</a:t>
            </a:r>
            <a:r>
              <a:rPr lang="en-GB" dirty="0"/>
              <a:t> 2)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DC9E6424-B33D-0042-F533-47ECD4BA785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31872" y="1028697"/>
            <a:ext cx="2987013" cy="535531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32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dirty="0" err="1"/>
              <a:t>Bijschrift</a:t>
            </a:r>
            <a:r>
              <a:rPr lang="en-GB" dirty="0"/>
              <a:t> (</a:t>
            </a:r>
            <a:r>
              <a:rPr lang="en-GB" dirty="0" err="1"/>
              <a:t>lijn</a:t>
            </a:r>
            <a:r>
              <a:rPr lang="en-GB" dirty="0"/>
              <a:t> 1)</a:t>
            </a:r>
          </a:p>
        </p:txBody>
      </p:sp>
    </p:spTree>
    <p:extLst>
      <p:ext uri="{BB962C8B-B14F-4D97-AF65-F5344CB8AC3E}">
        <p14:creationId xmlns:p14="http://schemas.microsoft.com/office/powerpoint/2010/main" val="837344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5A89896-58EE-8464-A751-8F33290BB5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44843D0-76E4-9010-69F1-880E1461706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E3D446AF-2EC8-49B6-B863-C7F559B9DF43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B642950-FFB1-F46B-DDCF-2611D940D14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12507B5-06FF-0037-2375-2D5C7C9545C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865DC67D-5DCD-A9DD-7F5C-743F9CFD724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0"/>
            <a:ext cx="6096001" cy="4391823"/>
          </a:xfrm>
          <a:custGeom>
            <a:avLst/>
            <a:gdLst>
              <a:gd name="connsiteX0" fmla="*/ 143693 w 7734301"/>
              <a:gd name="connsiteY0" fmla="*/ 0 h 5572125"/>
              <a:gd name="connsiteX1" fmla="*/ 7734301 w 7734301"/>
              <a:gd name="connsiteY1" fmla="*/ 0 h 5572125"/>
              <a:gd name="connsiteX2" fmla="*/ 7734301 w 7734301"/>
              <a:gd name="connsiteY2" fmla="*/ 4113568 h 5572125"/>
              <a:gd name="connsiteX3" fmla="*/ 7592641 w 7734301"/>
              <a:gd name="connsiteY3" fmla="*/ 4269434 h 5572125"/>
              <a:gd name="connsiteX4" fmla="*/ 4447666 w 7734301"/>
              <a:gd name="connsiteY4" fmla="*/ 5572125 h 5572125"/>
              <a:gd name="connsiteX5" fmla="*/ 0 w 7734301"/>
              <a:gd name="connsiteY5" fmla="*/ 1124459 h 5572125"/>
              <a:gd name="connsiteX6" fmla="*/ 140025 w 7734301"/>
              <a:gd name="connsiteY6" fmla="*/ 12918 h 557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34301" h="5572125">
                <a:moveTo>
                  <a:pt x="143693" y="0"/>
                </a:moveTo>
                <a:lnTo>
                  <a:pt x="7734301" y="0"/>
                </a:lnTo>
                <a:lnTo>
                  <a:pt x="7734301" y="4113568"/>
                </a:lnTo>
                <a:lnTo>
                  <a:pt x="7592641" y="4269434"/>
                </a:lnTo>
                <a:cubicBezTo>
                  <a:pt x="6787772" y="5074303"/>
                  <a:pt x="5675855" y="5572125"/>
                  <a:pt x="4447666" y="5572125"/>
                </a:cubicBezTo>
                <a:cubicBezTo>
                  <a:pt x="1991288" y="5572125"/>
                  <a:pt x="0" y="3580837"/>
                  <a:pt x="0" y="1124459"/>
                </a:cubicBezTo>
                <a:cubicBezTo>
                  <a:pt x="0" y="740650"/>
                  <a:pt x="48616" y="368196"/>
                  <a:pt x="140025" y="12918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B047733E-2976-B52B-F6B8-AF7CF9BAD3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40" y="2949667"/>
            <a:ext cx="5580062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A952F8-66D0-2ED7-AEF5-991CDEC4A83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5939" y="4537794"/>
            <a:ext cx="8640761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6" name="Graphic 10">
            <a:extLst>
              <a:ext uri="{FF2B5EF4-FFF2-40B4-BE49-F238E27FC236}">
                <a16:creationId xmlns:a16="http://schemas.microsoft.com/office/drawing/2014/main" id="{A6CE125F-0F09-D531-5906-DEE0024F18E4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DE78C081-D567-7110-4A41-1A106EB861C8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AE94E96B-BC8A-D329-00CE-7254A5A50072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10B32232-9825-CD76-B211-D98D150D7235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37946984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fot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FB25A894-7C89-3D7E-3FD5-BCB2405F1EE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5938" y="512763"/>
            <a:ext cx="5453061" cy="5832476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AE69C0EC-AF22-A673-4E04-444F2D9EBB8E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215698" y="512763"/>
            <a:ext cx="5453061" cy="5832476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EEBBBEE-B2CB-CC7C-B9AD-D022CD16D9E1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7EDF41BB-2680-422E-B22D-F2C6642BDC0D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A75450-3D30-3677-0385-7D0BDD7BE34D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7FB3C0-D603-8E2F-02D0-BAE368E36FC1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EBDFADB8-37BB-C535-B9A9-E9590C2EB3C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31872" y="1499673"/>
            <a:ext cx="2281692" cy="424732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24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dirty="0" err="1"/>
              <a:t>Bijschrift</a:t>
            </a:r>
            <a:r>
              <a:rPr lang="en-GB" dirty="0"/>
              <a:t> (</a:t>
            </a:r>
            <a:r>
              <a:rPr lang="en-GB" dirty="0" err="1"/>
              <a:t>lijn</a:t>
            </a:r>
            <a:r>
              <a:rPr lang="en-GB" dirty="0"/>
              <a:t> 2)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6F5B570-3D42-73B4-5E07-424E0F7BA64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31872" y="997706"/>
            <a:ext cx="2281692" cy="424732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24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dirty="0" err="1"/>
              <a:t>Bijschrift</a:t>
            </a:r>
            <a:r>
              <a:rPr lang="en-GB" dirty="0"/>
              <a:t> (</a:t>
            </a:r>
            <a:r>
              <a:rPr lang="en-GB" dirty="0" err="1"/>
              <a:t>lijn</a:t>
            </a:r>
            <a:r>
              <a:rPr lang="en-GB" dirty="0"/>
              <a:t> 1)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D9906FA-D162-FA5B-71C6-E7F5B5BF276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738939" y="1499672"/>
            <a:ext cx="2281692" cy="424732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24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dirty="0" err="1"/>
              <a:t>Bijschrift</a:t>
            </a:r>
            <a:r>
              <a:rPr lang="en-GB" dirty="0"/>
              <a:t> (</a:t>
            </a:r>
            <a:r>
              <a:rPr lang="en-GB" dirty="0" err="1"/>
              <a:t>lijn</a:t>
            </a:r>
            <a:r>
              <a:rPr lang="en-GB" dirty="0"/>
              <a:t> 2)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4C5B4D6-37D5-11CC-DA4F-4759045D275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738939" y="997705"/>
            <a:ext cx="2281692" cy="424732"/>
          </a:xfrm>
          <a:prstGeom prst="rect">
            <a:avLst/>
          </a:prstGeom>
          <a:solidFill>
            <a:schemeClr val="bg1"/>
          </a:solidFill>
        </p:spPr>
        <p:txBody>
          <a:bodyPr wrap="none" lIns="90000" rIns="9000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GB" sz="2400" b="0" i="0" kern="1200" dirty="0">
                <a:solidFill>
                  <a:schemeClr val="bg2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dirty="0" err="1"/>
              <a:t>Bijschrift</a:t>
            </a:r>
            <a:r>
              <a:rPr lang="en-GB" dirty="0"/>
              <a:t> (</a:t>
            </a:r>
            <a:r>
              <a:rPr lang="en-GB" dirty="0" err="1"/>
              <a:t>lijn</a:t>
            </a:r>
            <a:r>
              <a:rPr lang="en-GB" dirty="0"/>
              <a:t> 1)</a:t>
            </a:r>
          </a:p>
        </p:txBody>
      </p:sp>
    </p:spTree>
    <p:extLst>
      <p:ext uri="{BB962C8B-B14F-4D97-AF65-F5344CB8AC3E}">
        <p14:creationId xmlns:p14="http://schemas.microsoft.com/office/powerpoint/2010/main" val="16992399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fot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FB25A894-7C89-3D7E-3FD5-BCB2405F1EE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5938" y="512763"/>
            <a:ext cx="5453061" cy="5832476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43899E4-2319-1C8A-BB3D-3B2350926D5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222999" y="512763"/>
            <a:ext cx="5453063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21C07DAE-83D3-991D-C05A-68A324845F5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222999" y="3557587"/>
            <a:ext cx="5453063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C1806C-0AAB-48BF-89E6-257EFB5B8C43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CF818F5B-829B-4748-8D49-15820DB68ECF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9B9717-E33B-A934-3871-635EB9B7B331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CC2FAC-46CF-CF2A-AC48-31C3B9BD490D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809524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fot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69A97626-9339-5005-614F-81DB40605FC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242166" y="512763"/>
            <a:ext cx="5433897" cy="583247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43899E4-2319-1C8A-BB3D-3B2350926D5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15939" y="512763"/>
            <a:ext cx="2589948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24D30AFE-4552-30D0-38E2-7CC1CBB03076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515939" y="3557587"/>
            <a:ext cx="5433896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36158C0C-84FF-F14E-58B3-21286AD4928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359887" y="512763"/>
            <a:ext cx="2589948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BE8E46-F289-0365-4159-9626BE37E412}"/>
              </a:ext>
            </a:extLst>
          </p:cNvPr>
          <p:cNvSpPr>
            <a:spLocks noGrp="1"/>
          </p:cNvSpPr>
          <p:nvPr>
            <p:ph type="dt" sz="half" idx="28"/>
          </p:nvPr>
        </p:nvSpPr>
        <p:spPr/>
        <p:txBody>
          <a:bodyPr/>
          <a:lstStyle/>
          <a:p>
            <a:fld id="{A36D6C5B-26C1-450D-B4EF-3B9F54BFF536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C38347-35B7-C3F1-6EA7-D6AD7D870989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E25520-C2FB-1AAB-4326-931CCE81D998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0887173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foto'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43899E4-2319-1C8A-BB3D-3B2350926D5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223000" y="512763"/>
            <a:ext cx="2589948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69A97626-9339-5005-614F-81DB40605FC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35102" y="512763"/>
            <a:ext cx="5433897" cy="583247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36158C0C-84FF-F14E-58B3-21286AD4928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066947" y="512763"/>
            <a:ext cx="2609115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F26BC34F-D3AA-0B2A-26EC-080C156B7BBD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223000" y="3557587"/>
            <a:ext cx="2589948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27F7823D-C314-05C9-1C5B-12CA04F92224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066947" y="3557587"/>
            <a:ext cx="2609115" cy="27876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en-BE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85FE5F-1EC9-DCC4-FD0A-AD87FBBC16F7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fld id="{D194072B-439B-4503-91B9-3E35A1BF3F04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17913F-A06E-E7E3-B1C5-DB02145835F8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DB972D-BC24-2423-9642-92BE673289B1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7520876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5CCE7ECA-5B5A-DD9B-57E8-FF8014562D53}"/>
              </a:ext>
            </a:extLst>
          </p:cNvPr>
          <p:cNvSpPr>
            <a:spLocks noGrp="1"/>
          </p:cNvSpPr>
          <p:nvPr>
            <p:ph type="chart" sz="quarter" idx="22"/>
          </p:nvPr>
        </p:nvSpPr>
        <p:spPr>
          <a:xfrm>
            <a:off x="515937" y="1628776"/>
            <a:ext cx="11160126" cy="47164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highlight>
                  <a:srgbClr val="FFFF00"/>
                </a:highlight>
              </a:defRPr>
            </a:lvl1pPr>
          </a:lstStyle>
          <a:p>
            <a:endParaRPr lang="en-BE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C3A5A-7B43-D5FB-AA03-CB1B24C419A7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B83F019D-3254-4F8A-AC7C-6999AAEF39A6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CB4FF9-9D06-081F-91F6-3E01293B2B10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31BE2D-3DE7-6EDB-08DD-73387AE77009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EB880520-9553-3AD3-98DC-048EBE5DB7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34957918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ek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5CCE7ECA-5B5A-DD9B-57E8-FF8014562D53}"/>
              </a:ext>
            </a:extLst>
          </p:cNvPr>
          <p:cNvSpPr>
            <a:spLocks noGrp="1"/>
          </p:cNvSpPr>
          <p:nvPr>
            <p:ph type="chart" sz="quarter" idx="22"/>
          </p:nvPr>
        </p:nvSpPr>
        <p:spPr>
          <a:xfrm>
            <a:off x="6353972" y="1628775"/>
            <a:ext cx="5322090" cy="47164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highlight>
                  <a:srgbClr val="FFFF00"/>
                </a:highlight>
              </a:defRPr>
            </a:lvl1pPr>
          </a:lstStyle>
          <a:p>
            <a:endParaRPr lang="en-BE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71E7A4-A9B4-D22B-A92D-0957DF6A35B5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7695035E-F2D8-494C-BFAD-4B708BDF47FC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AB6306-008E-C05E-E6E7-433B240B98AE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F7004B-74D0-6F93-F03D-36B6F99D0900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FA0CF93-8D63-4FD6-119F-5103B90CA4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769202CB-A2AA-940C-7E43-ABA11EE1A2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5322093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24465717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2AC07F32-C191-403F-7407-8C662FD22BF6}"/>
              </a:ext>
            </a:extLst>
          </p:cNvPr>
          <p:cNvSpPr>
            <a:spLocks noGrp="1"/>
          </p:cNvSpPr>
          <p:nvPr>
            <p:ph type="tbl" sz="quarter" idx="22"/>
          </p:nvPr>
        </p:nvSpPr>
        <p:spPr>
          <a:xfrm>
            <a:off x="515937" y="1628776"/>
            <a:ext cx="11160126" cy="47164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highlight>
                  <a:srgbClr val="FFFF00"/>
                </a:highlight>
              </a:defRPr>
            </a:lvl1pPr>
          </a:lstStyle>
          <a:p>
            <a:endParaRPr lang="en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D7EE5F-A76D-A996-6EBE-DD51DBAB769F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64F752FA-606A-4E4B-BE69-4EA2E31C576B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D2E9D4-272A-AA6F-E413-B9E9382FD371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09A98A-6113-D242-33E2-C0EDDC8FDD4C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3BB25C5-3A3B-D7BD-652B-7B6C94301E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13134112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ble Placeholder 2">
            <a:extLst>
              <a:ext uri="{FF2B5EF4-FFF2-40B4-BE49-F238E27FC236}">
                <a16:creationId xmlns:a16="http://schemas.microsoft.com/office/drawing/2014/main" id="{F273B77E-10BA-D2FF-013B-B7810AFFBCB1}"/>
              </a:ext>
            </a:extLst>
          </p:cNvPr>
          <p:cNvSpPr>
            <a:spLocks noGrp="1"/>
          </p:cNvSpPr>
          <p:nvPr>
            <p:ph type="tbl" sz="quarter" idx="23"/>
          </p:nvPr>
        </p:nvSpPr>
        <p:spPr>
          <a:xfrm>
            <a:off x="6353971" y="1628775"/>
            <a:ext cx="5322091" cy="47164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highlight>
                  <a:srgbClr val="FFFF00"/>
                </a:highlight>
              </a:defRPr>
            </a:lvl1pPr>
          </a:lstStyle>
          <a:p>
            <a:endParaRPr lang="en-BE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92B070-8B3C-87DF-4B6F-59E81786660A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1ED02F47-28AC-4831-9084-033AAF7A0271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A5E4CF-63B9-7FCD-7CB9-D5F6D336460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B1E1E9-1E01-1733-5EB0-910A532A826D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667022D-936C-2D27-53B8-1BB33C4C6F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1AA424F-0E40-3A43-4FC5-0BBD71E9C30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5322093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39066960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0714BDC6-0435-BE27-0FED-7FAA9A86C2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Media Placeholder 2">
            <a:extLst>
              <a:ext uri="{FF2B5EF4-FFF2-40B4-BE49-F238E27FC236}">
                <a16:creationId xmlns:a16="http://schemas.microsoft.com/office/drawing/2014/main" id="{F3454101-EAFC-EFD7-FDCD-06EFD0129F8E}"/>
              </a:ext>
            </a:extLst>
          </p:cNvPr>
          <p:cNvSpPr>
            <a:spLocks noGrp="1"/>
          </p:cNvSpPr>
          <p:nvPr>
            <p:ph type="media" sz="quarter" idx="22"/>
          </p:nvPr>
        </p:nvSpPr>
        <p:spPr>
          <a:xfrm>
            <a:off x="515938" y="512765"/>
            <a:ext cx="11160124" cy="58324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highlight>
                  <a:srgbClr val="FFFF00"/>
                </a:highlight>
              </a:defRPr>
            </a:lvl1pPr>
          </a:lstStyle>
          <a:p>
            <a:endParaRPr lang="en-B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27BB2-CDEB-BCE3-4545-60091C334A16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6D31FB90-12F0-4A2E-AA0B-50B4804BA36E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BA0061-A474-21E4-E88A-9A310BC690BB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A4DD7-4355-9D81-A622-CE0A954EF3F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7118403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+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D7AE5942-4F63-ACC5-4DE3-CF6CF96FB268}"/>
              </a:ext>
            </a:extLst>
          </p:cNvPr>
          <p:cNvSpPr>
            <a:spLocks noGrp="1"/>
          </p:cNvSpPr>
          <p:nvPr>
            <p:ph type="media" sz="quarter" idx="22"/>
          </p:nvPr>
        </p:nvSpPr>
        <p:spPr>
          <a:xfrm>
            <a:off x="4764442" y="1628775"/>
            <a:ext cx="6911620" cy="471646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highlight>
                  <a:srgbClr val="FFFF00"/>
                </a:highlight>
              </a:defRPr>
            </a:lvl1pPr>
          </a:lstStyle>
          <a:p>
            <a:endParaRPr lang="en-BE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B92B1E8-47FC-953C-F731-EF5A12DDD1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8E313E-5F5A-5734-FDB1-ACFF601DDB3A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57AAE0DD-4691-4B4B-B901-852E546F79DF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0DC76F-CF80-ADBB-1057-239680ED8300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EB6802-D161-015C-E8B2-AC943863BAB3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2D34801-5173-DF5E-FB34-D011F44EF9F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7" y="1628775"/>
            <a:ext cx="3708506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3323838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360C0742-7C35-27FD-F7B8-B99B49F84C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7419343" y="1589213"/>
            <a:ext cx="5849106" cy="369620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CA4F9D45-4BC8-F585-6E92-6C3F5C5437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-3999" b="-3999"/>
          <a:stretch/>
        </p:blipFill>
        <p:spPr>
          <a:xfrm rot="16200000">
            <a:off x="4369743" y="2280680"/>
            <a:ext cx="5635107" cy="2324587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7C1CF9E8-50DB-4488-EFA2-5FA20DBAE5B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29600" y="614106"/>
            <a:ext cx="2149200" cy="5646421"/>
          </a:xfrm>
          <a:prstGeom prst="rect">
            <a:avLst/>
          </a:prstGeom>
        </p:spPr>
      </p:pic>
      <p:sp>
        <p:nvSpPr>
          <p:cNvPr id="4" name="Picture Placeholder 19">
            <a:extLst>
              <a:ext uri="{FF2B5EF4-FFF2-40B4-BE49-F238E27FC236}">
                <a16:creationId xmlns:a16="http://schemas.microsoft.com/office/drawing/2014/main" id="{D02E6F61-F748-5159-AF09-4CFA7D0DC12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500278" y="515916"/>
            <a:ext cx="3691722" cy="5842800"/>
          </a:xfrm>
          <a:custGeom>
            <a:avLst/>
            <a:gdLst>
              <a:gd name="connsiteX0" fmla="*/ 2921400 w 3691722"/>
              <a:gd name="connsiteY0" fmla="*/ 0 h 5842800"/>
              <a:gd name="connsiteX1" fmla="*/ 3691722 w 3691722"/>
              <a:gd name="connsiteY1" fmla="*/ 102859 h 5842800"/>
              <a:gd name="connsiteX2" fmla="*/ 3691722 w 3691722"/>
              <a:gd name="connsiteY2" fmla="*/ 5739941 h 5842800"/>
              <a:gd name="connsiteX3" fmla="*/ 2921400 w 3691722"/>
              <a:gd name="connsiteY3" fmla="*/ 5842800 h 5842800"/>
              <a:gd name="connsiteX4" fmla="*/ 0 w 3691722"/>
              <a:gd name="connsiteY4" fmla="*/ 2921400 h 5842800"/>
              <a:gd name="connsiteX5" fmla="*/ 2921400 w 3691722"/>
              <a:gd name="connsiteY5" fmla="*/ 0 h 58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1722" h="5842800">
                <a:moveTo>
                  <a:pt x="2921400" y="0"/>
                </a:moveTo>
                <a:cubicBezTo>
                  <a:pt x="3188061" y="0"/>
                  <a:pt x="3446286" y="35933"/>
                  <a:pt x="3691722" y="102859"/>
                </a:cubicBezTo>
                <a:lnTo>
                  <a:pt x="3691722" y="5739941"/>
                </a:lnTo>
                <a:cubicBezTo>
                  <a:pt x="3446286" y="5806867"/>
                  <a:pt x="3188061" y="5842800"/>
                  <a:pt x="2921400" y="5842800"/>
                </a:cubicBezTo>
                <a:cubicBezTo>
                  <a:pt x="1307949" y="5842800"/>
                  <a:pt x="0" y="4534839"/>
                  <a:pt x="0" y="2921400"/>
                </a:cubicBezTo>
                <a:cubicBezTo>
                  <a:pt x="0" y="1307962"/>
                  <a:pt x="1307949" y="0"/>
                  <a:pt x="292140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D82991B6-7382-652D-2186-F1AA7166BFA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81B9997-D416-4BD9-97B2-0EB598673E3B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B9C94B95-E1F5-FF60-C6FA-7B71C80ACA9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A687276-EBCF-B898-2F58-E5EBA9B03E6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90687BDE-65F0-63E5-1105-A00136C531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2029393"/>
            <a:ext cx="7446325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94D70C5-D4C5-2489-9430-B8D8DF7B1E4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5938" y="3617520"/>
            <a:ext cx="7446325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6" name="Graphic 10">
            <a:extLst>
              <a:ext uri="{FF2B5EF4-FFF2-40B4-BE49-F238E27FC236}">
                <a16:creationId xmlns:a16="http://schemas.microsoft.com/office/drawing/2014/main" id="{7C667DC1-8C62-66BF-8EEA-889500EEA890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1DD7C630-260D-36FF-BAE9-C1F1BB9E2B49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8BF7592A-9691-35B4-4CD1-0397D220854F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07E52044-89B3-E563-3C67-AE2A7B60C1CF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298869632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26314AC0-17EE-A056-A312-DC697CB96C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80" t="961" r="334"/>
          <a:stretch>
            <a:fillRect/>
          </a:stretch>
        </p:blipFill>
        <p:spPr>
          <a:xfrm>
            <a:off x="1" y="0"/>
            <a:ext cx="12210011" cy="6858000"/>
          </a:xfrm>
          <a:custGeom>
            <a:avLst/>
            <a:gdLst>
              <a:gd name="connsiteX0" fmla="*/ 0 w 12210011"/>
              <a:gd name="connsiteY0" fmla="*/ 0 h 6858000"/>
              <a:gd name="connsiteX1" fmla="*/ 12210011 w 12210011"/>
              <a:gd name="connsiteY1" fmla="*/ 0 h 6858000"/>
              <a:gd name="connsiteX2" fmla="*/ 12210011 w 12210011"/>
              <a:gd name="connsiteY2" fmla="*/ 6858000 h 6858000"/>
              <a:gd name="connsiteX3" fmla="*/ 0 w 1221001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10011" h="6858000">
                <a:moveTo>
                  <a:pt x="0" y="0"/>
                </a:moveTo>
                <a:lnTo>
                  <a:pt x="12210011" y="0"/>
                </a:lnTo>
                <a:lnTo>
                  <a:pt x="1221001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Title 5">
            <a:extLst>
              <a:ext uri="{FF2B5EF4-FFF2-40B4-BE49-F238E27FC236}">
                <a16:creationId xmlns:a16="http://schemas.microsoft.com/office/drawing/2014/main" id="{3B8DB3AD-CBBA-89FA-79F9-CEBC9C5C4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27388" y="2286800"/>
            <a:ext cx="7737223" cy="2211375"/>
          </a:xfrm>
          <a:prstGeom prst="rect">
            <a:avLst/>
          </a:prstGeom>
        </p:spPr>
        <p:txBody>
          <a:bodyPr wrap="square" lIns="0" anchor="b">
            <a:spAutoFit/>
          </a:bodyPr>
          <a:lstStyle>
            <a:lvl1pPr algn="ctr">
              <a:defRPr sz="5400" b="1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"</a:t>
            </a:r>
            <a:r>
              <a:rPr lang="en-GB" dirty="0" err="1"/>
              <a:t>Deze</a:t>
            </a:r>
            <a:r>
              <a:rPr lang="en-GB" dirty="0"/>
              <a:t> slide is perfect </a:t>
            </a:r>
            <a:r>
              <a:rPr lang="en-GB" dirty="0" err="1"/>
              <a:t>voor</a:t>
            </a:r>
            <a:r>
              <a:rPr lang="en-GB" dirty="0"/>
              <a:t> </a:t>
            </a:r>
            <a:r>
              <a:rPr lang="en-GB" dirty="0" err="1"/>
              <a:t>citaten</a:t>
            </a:r>
            <a:r>
              <a:rPr lang="en-GB" dirty="0"/>
              <a:t> of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korte</a:t>
            </a:r>
            <a:r>
              <a:rPr lang="en-GB" dirty="0"/>
              <a:t> </a:t>
            </a:r>
            <a:r>
              <a:rPr lang="en-GB" dirty="0" err="1"/>
              <a:t>teksten</a:t>
            </a:r>
            <a:r>
              <a:rPr lang="en-GB" dirty="0"/>
              <a:t>."</a:t>
            </a:r>
            <a:endParaRPr lang="en-BE" dirty="0"/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8546941-5005-BA93-92D7-7B50688672EB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004E391A-94DE-4CB4-8BB8-8521BFEDB29F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CE070A3-C728-9241-E374-67AADE4C1B01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F10D53C-20CB-6AC9-BE02-71C566004AE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BE86B2C0-1181-987A-042F-2C2D2F69531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345016" y="4677072"/>
            <a:ext cx="1501982" cy="347329"/>
          </a:xfrm>
          <a:prstGeom prst="round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Lorem ipsum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368098290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F1E4541B-1975-03AA-64BE-EB3E63F419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5229" y="1021445"/>
            <a:ext cx="1121539" cy="900000"/>
          </a:xfrm>
          <a:prstGeom prst="rect">
            <a:avLst/>
          </a:prstGeom>
        </p:spPr>
      </p:pic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5FF777E8-3B15-10D0-7BE6-6C1F774D737F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A1C0C790-67A8-4F0F-B5E6-5199BF9D5A1F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2C993B2F-307D-459F-D620-B7F32D116909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3AAEE3FD-B91F-E75D-6222-27A954435AE6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2" name="Title 5">
            <a:extLst>
              <a:ext uri="{FF2B5EF4-FFF2-40B4-BE49-F238E27FC236}">
                <a16:creationId xmlns:a16="http://schemas.microsoft.com/office/drawing/2014/main" id="{85D997F0-5791-557B-2A6D-1067E17459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27388" y="2997998"/>
            <a:ext cx="7737223" cy="2211375"/>
          </a:xfrm>
          <a:prstGeom prst="rect">
            <a:avLst/>
          </a:prstGeom>
        </p:spPr>
        <p:txBody>
          <a:bodyPr wrap="square" lIns="0" anchor="t">
            <a:spAutoFit/>
          </a:bodyPr>
          <a:lstStyle>
            <a:lvl1pPr algn="ctr">
              <a:defRPr sz="5400" b="1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"</a:t>
            </a:r>
            <a:r>
              <a:rPr lang="en-GB" dirty="0" err="1"/>
              <a:t>Deze</a:t>
            </a:r>
            <a:r>
              <a:rPr lang="en-GB" dirty="0"/>
              <a:t> slide is perfect </a:t>
            </a:r>
            <a:r>
              <a:rPr lang="en-GB" dirty="0" err="1"/>
              <a:t>voor</a:t>
            </a:r>
            <a:r>
              <a:rPr lang="en-GB" dirty="0"/>
              <a:t> </a:t>
            </a:r>
            <a:r>
              <a:rPr lang="en-GB" dirty="0" err="1"/>
              <a:t>citaten</a:t>
            </a:r>
            <a:r>
              <a:rPr lang="en-GB" dirty="0"/>
              <a:t> of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korte</a:t>
            </a:r>
            <a:r>
              <a:rPr lang="en-GB" dirty="0"/>
              <a:t> </a:t>
            </a:r>
            <a:r>
              <a:rPr lang="en-GB" dirty="0" err="1"/>
              <a:t>teksten</a:t>
            </a:r>
            <a:r>
              <a:rPr lang="en-GB" dirty="0"/>
              <a:t>."</a:t>
            </a:r>
            <a:endParaRPr lang="en-BE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236B684-9E01-8ECC-4049-18AC9DFC4A7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227388" y="2457450"/>
            <a:ext cx="7737223" cy="313932"/>
          </a:xfrm>
          <a:prstGeom prst="rect">
            <a:avLst/>
          </a:prstGeom>
        </p:spPr>
        <p:txBody>
          <a:bodyPr wrap="square" lIns="0" rIns="0" anchor="b">
            <a:spAutoFit/>
          </a:bodyPr>
          <a:lstStyle>
            <a:lvl1pPr algn="ctr">
              <a:defRPr sz="1600" b="0" i="1"/>
            </a:lvl1pPr>
          </a:lstStyle>
          <a:p>
            <a:pPr lvl="0"/>
            <a:r>
              <a:rPr lang="nl-NL" noProof="0" dirty="0"/>
              <a:t>- </a:t>
            </a:r>
            <a:r>
              <a:rPr lang="nl-NL" noProof="0" dirty="0" err="1"/>
              <a:t>Lorem</a:t>
            </a:r>
            <a:r>
              <a:rPr lang="nl-NL" noProof="0" dirty="0"/>
              <a:t> </a:t>
            </a:r>
            <a:r>
              <a:rPr lang="nl-NL" noProof="0" dirty="0" err="1"/>
              <a:t>ipsum</a:t>
            </a:r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10927017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raphic 30">
            <a:extLst>
              <a:ext uri="{FF2B5EF4-FFF2-40B4-BE49-F238E27FC236}">
                <a16:creationId xmlns:a16="http://schemas.microsoft.com/office/drawing/2014/main" id="{506C553B-F633-02CA-1430-79ED3F76C36F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10369"/>
          <a:stretch/>
        </p:blipFill>
        <p:spPr>
          <a:xfrm rot="16200000">
            <a:off x="6057132" y="1216307"/>
            <a:ext cx="7844350" cy="4425386"/>
          </a:xfrm>
          <a:custGeom>
            <a:avLst/>
            <a:gdLst>
              <a:gd name="connsiteX0" fmla="*/ 7844350 w 7844350"/>
              <a:gd name="connsiteY0" fmla="*/ 0 h 4425386"/>
              <a:gd name="connsiteX1" fmla="*/ 7844350 w 7844350"/>
              <a:gd name="connsiteY1" fmla="*/ 120086 h 4425386"/>
              <a:gd name="connsiteX2" fmla="*/ 7351175 w 7844350"/>
              <a:gd name="connsiteY2" fmla="*/ 120086 h 4425386"/>
              <a:gd name="connsiteX3" fmla="*/ 7351175 w 7844350"/>
              <a:gd name="connsiteY3" fmla="*/ 4425386 h 4425386"/>
              <a:gd name="connsiteX4" fmla="*/ 493176 w 7844350"/>
              <a:gd name="connsiteY4" fmla="*/ 4425386 h 4425386"/>
              <a:gd name="connsiteX5" fmla="*/ 493176 w 7844350"/>
              <a:gd name="connsiteY5" fmla="*/ 120086 h 4425386"/>
              <a:gd name="connsiteX6" fmla="*/ 0 w 7844350"/>
              <a:gd name="connsiteY6" fmla="*/ 120086 h 4425386"/>
              <a:gd name="connsiteX7" fmla="*/ 0 w 7844350"/>
              <a:gd name="connsiteY7" fmla="*/ 0 h 4425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44350" h="4425386">
                <a:moveTo>
                  <a:pt x="7844350" y="0"/>
                </a:moveTo>
                <a:lnTo>
                  <a:pt x="7844350" y="120086"/>
                </a:lnTo>
                <a:lnTo>
                  <a:pt x="7351175" y="120086"/>
                </a:lnTo>
                <a:lnTo>
                  <a:pt x="7351175" y="4425386"/>
                </a:lnTo>
                <a:lnTo>
                  <a:pt x="493176" y="4425386"/>
                </a:lnTo>
                <a:lnTo>
                  <a:pt x="493176" y="120086"/>
                </a:lnTo>
                <a:lnTo>
                  <a:pt x="0" y="120086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E738BC7-B428-AE45-0402-7B49BF21856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66611" y="0"/>
            <a:ext cx="4445703" cy="6858000"/>
          </a:xfrm>
          <a:custGeom>
            <a:avLst/>
            <a:gdLst>
              <a:gd name="connsiteX0" fmla="*/ 2020057 w 4445703"/>
              <a:gd name="connsiteY0" fmla="*/ 0 h 6858000"/>
              <a:gd name="connsiteX1" fmla="*/ 4445703 w 4445703"/>
              <a:gd name="connsiteY1" fmla="*/ 0 h 6858000"/>
              <a:gd name="connsiteX2" fmla="*/ 4445703 w 4445703"/>
              <a:gd name="connsiteY2" fmla="*/ 6858000 h 6858000"/>
              <a:gd name="connsiteX3" fmla="*/ 2020058 w 4445703"/>
              <a:gd name="connsiteY3" fmla="*/ 6858000 h 6858000"/>
              <a:gd name="connsiteX4" fmla="*/ 1729246 w 4445703"/>
              <a:gd name="connsiteY4" fmla="*/ 6681327 h 6858000"/>
              <a:gd name="connsiteX5" fmla="*/ 0 w 4445703"/>
              <a:gd name="connsiteY5" fmla="*/ 3429000 h 6858000"/>
              <a:gd name="connsiteX6" fmla="*/ 1729246 w 4445703"/>
              <a:gd name="connsiteY6" fmla="*/ 176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5703" h="6858000">
                <a:moveTo>
                  <a:pt x="2020057" y="0"/>
                </a:moveTo>
                <a:lnTo>
                  <a:pt x="4445703" y="0"/>
                </a:lnTo>
                <a:lnTo>
                  <a:pt x="4445703" y="6858000"/>
                </a:lnTo>
                <a:lnTo>
                  <a:pt x="2020058" y="6858000"/>
                </a:lnTo>
                <a:lnTo>
                  <a:pt x="1729246" y="6681327"/>
                </a:lnTo>
                <a:cubicBezTo>
                  <a:pt x="685941" y="5976483"/>
                  <a:pt x="0" y="4782844"/>
                  <a:pt x="0" y="3429000"/>
                </a:cubicBezTo>
                <a:cubicBezTo>
                  <a:pt x="0" y="2075157"/>
                  <a:pt x="685941" y="881518"/>
                  <a:pt x="1729246" y="176673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76B6D8C-68FE-8341-EFCA-D916B5F971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1519799"/>
            <a:ext cx="6521470" cy="2917722"/>
          </a:xfrm>
          <a:prstGeom prst="rect">
            <a:avLst/>
          </a:prstGeom>
        </p:spPr>
        <p:txBody>
          <a:bodyPr wrap="square" lIns="0" rIns="0" anchor="b">
            <a:spAutoFit/>
          </a:bodyPr>
          <a:lstStyle>
            <a:lvl1pPr>
              <a:defRPr sz="5400" b="1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"</a:t>
            </a:r>
            <a:r>
              <a:rPr lang="en-GB" dirty="0" err="1"/>
              <a:t>Deze</a:t>
            </a:r>
            <a:r>
              <a:rPr lang="en-GB" dirty="0"/>
              <a:t> slide is perfect </a:t>
            </a:r>
            <a:r>
              <a:rPr lang="en-GB" dirty="0" err="1"/>
              <a:t>voor</a:t>
            </a:r>
            <a:r>
              <a:rPr lang="en-GB" dirty="0"/>
              <a:t> </a:t>
            </a:r>
            <a:r>
              <a:rPr lang="en-GB" dirty="0" err="1"/>
              <a:t>citaten</a:t>
            </a:r>
            <a:r>
              <a:rPr lang="en-GB" dirty="0"/>
              <a:t> of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korte</a:t>
            </a:r>
            <a:r>
              <a:rPr lang="en-GB" dirty="0"/>
              <a:t> </a:t>
            </a:r>
            <a:r>
              <a:rPr lang="en-GB" dirty="0" err="1"/>
              <a:t>teksten</a:t>
            </a:r>
            <a:r>
              <a:rPr lang="en-GB" dirty="0"/>
              <a:t>."</a:t>
            </a:r>
            <a:endParaRPr lang="en-BE" dirty="0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CA7A3037-54B7-5A6F-BAF7-44538A99940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5938" y="4610323"/>
            <a:ext cx="6521471" cy="338554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algn="l">
              <a:defRPr sz="1600" b="0" i="1"/>
            </a:lvl1pPr>
          </a:lstStyle>
          <a:p>
            <a:pPr lvl="0"/>
            <a:r>
              <a:rPr lang="nl-NL" noProof="0" dirty="0"/>
              <a:t>- </a:t>
            </a:r>
            <a:r>
              <a:rPr lang="nl-NL" noProof="0" dirty="0" err="1"/>
              <a:t>Lorem</a:t>
            </a:r>
            <a:r>
              <a:rPr lang="nl-NL" noProof="0" dirty="0"/>
              <a:t> </a:t>
            </a:r>
            <a:r>
              <a:rPr lang="nl-NL" noProof="0" dirty="0" err="1"/>
              <a:t>ipsum</a:t>
            </a:r>
            <a:endParaRPr lang="nl-NL" noProof="0" dirty="0"/>
          </a:p>
        </p:txBody>
      </p:sp>
      <p:sp>
        <p:nvSpPr>
          <p:cNvPr id="33" name="Date Placeholder 32">
            <a:extLst>
              <a:ext uri="{FF2B5EF4-FFF2-40B4-BE49-F238E27FC236}">
                <a16:creationId xmlns:a16="http://schemas.microsoft.com/office/drawing/2014/main" id="{E6189C85-14E7-C9FC-35C7-61C92902C801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C7726008-9616-4A75-850A-E09598BA2CB8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34" name="Footer Placeholder 33">
            <a:extLst>
              <a:ext uri="{FF2B5EF4-FFF2-40B4-BE49-F238E27FC236}">
                <a16:creationId xmlns:a16="http://schemas.microsoft.com/office/drawing/2014/main" id="{BE48AB95-66C0-371F-0413-597CD017F7E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1811AE42-7B23-7402-64C7-8C2B4CDD0BA1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6404303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phic 17">
            <a:extLst>
              <a:ext uri="{FF2B5EF4-FFF2-40B4-BE49-F238E27FC236}">
                <a16:creationId xmlns:a16="http://schemas.microsoft.com/office/drawing/2014/main" id="{EF7217FF-8C88-D49F-720B-61816BB41F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2635"/>
          <a:stretch>
            <a:fillRect/>
          </a:stretch>
        </p:blipFill>
        <p:spPr>
          <a:xfrm rot="10800000">
            <a:off x="4457698" y="-1"/>
            <a:ext cx="7734302" cy="5572125"/>
          </a:xfrm>
          <a:custGeom>
            <a:avLst/>
            <a:gdLst>
              <a:gd name="connsiteX0" fmla="*/ 7734302 w 7734302"/>
              <a:gd name="connsiteY0" fmla="*/ 5572125 h 5572125"/>
              <a:gd name="connsiteX1" fmla="*/ 0 w 7734302"/>
              <a:gd name="connsiteY1" fmla="*/ 5572125 h 5572125"/>
              <a:gd name="connsiteX2" fmla="*/ 0 w 7734302"/>
              <a:gd name="connsiteY2" fmla="*/ 0 h 5572125"/>
              <a:gd name="connsiteX3" fmla="*/ 7734302 w 7734302"/>
              <a:gd name="connsiteY3" fmla="*/ 0 h 557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34302" h="5572125">
                <a:moveTo>
                  <a:pt x="7734302" y="5572125"/>
                </a:moveTo>
                <a:lnTo>
                  <a:pt x="0" y="5572125"/>
                </a:lnTo>
                <a:lnTo>
                  <a:pt x="0" y="0"/>
                </a:lnTo>
                <a:lnTo>
                  <a:pt x="7734302" y="0"/>
                </a:lnTo>
                <a:close/>
              </a:path>
            </a:pathLst>
          </a:custGeom>
        </p:spPr>
      </p:pic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CC392A90-F02F-6724-7C36-F731DC3770D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457699" y="1085"/>
            <a:ext cx="7734301" cy="5572125"/>
          </a:xfrm>
          <a:custGeom>
            <a:avLst/>
            <a:gdLst>
              <a:gd name="connsiteX0" fmla="*/ 143693 w 7734301"/>
              <a:gd name="connsiteY0" fmla="*/ 0 h 5572125"/>
              <a:gd name="connsiteX1" fmla="*/ 7734301 w 7734301"/>
              <a:gd name="connsiteY1" fmla="*/ 0 h 5572125"/>
              <a:gd name="connsiteX2" fmla="*/ 7734301 w 7734301"/>
              <a:gd name="connsiteY2" fmla="*/ 4113568 h 5572125"/>
              <a:gd name="connsiteX3" fmla="*/ 7592641 w 7734301"/>
              <a:gd name="connsiteY3" fmla="*/ 4269434 h 5572125"/>
              <a:gd name="connsiteX4" fmla="*/ 4447666 w 7734301"/>
              <a:gd name="connsiteY4" fmla="*/ 5572125 h 5572125"/>
              <a:gd name="connsiteX5" fmla="*/ 0 w 7734301"/>
              <a:gd name="connsiteY5" fmla="*/ 1124459 h 5572125"/>
              <a:gd name="connsiteX6" fmla="*/ 140025 w 7734301"/>
              <a:gd name="connsiteY6" fmla="*/ 12918 h 557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34301" h="5572125">
                <a:moveTo>
                  <a:pt x="143693" y="0"/>
                </a:moveTo>
                <a:lnTo>
                  <a:pt x="7734301" y="0"/>
                </a:lnTo>
                <a:lnTo>
                  <a:pt x="7734301" y="4113568"/>
                </a:lnTo>
                <a:lnTo>
                  <a:pt x="7592641" y="4269434"/>
                </a:lnTo>
                <a:cubicBezTo>
                  <a:pt x="6787772" y="5074303"/>
                  <a:pt x="5675855" y="5572125"/>
                  <a:pt x="4447666" y="5572125"/>
                </a:cubicBezTo>
                <a:cubicBezTo>
                  <a:pt x="1991288" y="5572125"/>
                  <a:pt x="0" y="3580837"/>
                  <a:pt x="0" y="1124459"/>
                </a:cubicBezTo>
                <a:cubicBezTo>
                  <a:pt x="0" y="740650"/>
                  <a:pt x="48616" y="368196"/>
                  <a:pt x="140025" y="12918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7288C2A4-B0E2-3C19-29AE-FC770C9A1273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85D78086-B957-481D-9F8E-C1DD8308B5AF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C97681C-148C-C73B-1BC7-050D5FA8427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4B7FF66-B68F-9F0D-D8D0-7E96B74C48F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3" name="Title 20">
            <a:extLst>
              <a:ext uri="{FF2B5EF4-FFF2-40B4-BE49-F238E27FC236}">
                <a16:creationId xmlns:a16="http://schemas.microsoft.com/office/drawing/2014/main" id="{D4337BEE-BE6F-5048-BD50-D5D00D9E5F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3429000"/>
            <a:ext cx="4190533" cy="798680"/>
          </a:xfrm>
        </p:spPr>
        <p:txBody>
          <a:bodyPr wrap="square" lIns="0" rIns="0" anchor="b">
            <a:spAutoFit/>
          </a:bodyPr>
          <a:lstStyle>
            <a:lvl1pPr>
              <a:defRPr sz="5400" b="1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Thank you!</a:t>
            </a:r>
            <a:endParaRPr lang="en-B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C246D7-FC38-0AB7-DF87-ED3F00907E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8" y="4449360"/>
            <a:ext cx="4198872" cy="2492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>
              <a:lnSpc>
                <a:spcPct val="120000"/>
              </a:lnSpc>
              <a:buFont typeface="Arial" panose="020B0604020202020204" pitchFamily="34" charset="0"/>
              <a:buNone/>
              <a:defRPr sz="1800" b="0" i="0">
                <a:solidFill>
                  <a:srgbClr val="000000"/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Contact</a:t>
            </a:r>
          </a:p>
        </p:txBody>
      </p:sp>
      <p:grpSp>
        <p:nvGrpSpPr>
          <p:cNvPr id="5" name="Graphic 10">
            <a:extLst>
              <a:ext uri="{FF2B5EF4-FFF2-40B4-BE49-F238E27FC236}">
                <a16:creationId xmlns:a16="http://schemas.microsoft.com/office/drawing/2014/main" id="{3FA490B3-BA2A-220F-6EA4-8DA088E69F45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17C7A75E-7545-95C0-23EB-76431010DAC6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8D9ECE8B-9D83-C24E-59FA-54B253418D9F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1ABC01C-5F71-E3C7-B08D-5D4B21AEA79A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27994131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36412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B294B1EA-C359-E80E-E512-45251D3176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38000" y="0"/>
            <a:ext cx="9054000" cy="6349229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93AEB6-A383-92D6-01E5-872534A72A0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22033892-0C0D-40CE-B8A2-99E6D5847681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35C565-F191-4A65-6899-91BC417C5FA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CD1A3F-7B5E-E44D-1F76-D31283A60F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8" name="Title 8">
            <a:extLst>
              <a:ext uri="{FF2B5EF4-FFF2-40B4-BE49-F238E27FC236}">
                <a16:creationId xmlns:a16="http://schemas.microsoft.com/office/drawing/2014/main" id="{46B43D23-71AD-EACB-C04F-39C550A0C9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2457450"/>
            <a:ext cx="11160123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45D4F25-4C23-E0DA-5C7A-D665FC9919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4045577"/>
            <a:ext cx="11160123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2" name="Graphic 10">
            <a:extLst>
              <a:ext uri="{FF2B5EF4-FFF2-40B4-BE49-F238E27FC236}">
                <a16:creationId xmlns:a16="http://schemas.microsoft.com/office/drawing/2014/main" id="{9C143F9C-CA51-6A3D-6038-55DBC067B4FD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1"/>
          </a:solidFill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0F346C8-75E7-EFD5-11A3-1FDB31BF24F1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ADBE9E14-4424-E241-FDF8-85AA09573C18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8AAEA66E-84C1-243A-2FAA-9684BEF1E8B1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41700045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9DA376B0-7373-A672-75C0-6A9DD58A7E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772" r="4772"/>
          <a:stretch/>
        </p:blipFill>
        <p:spPr>
          <a:xfrm rot="16200000">
            <a:off x="1828616" y="1985677"/>
            <a:ext cx="6858003" cy="2886641"/>
          </a:xfrm>
          <a:prstGeom prst="rect">
            <a:avLst/>
          </a:prstGeom>
        </p:spPr>
      </p:pic>
      <p:sp>
        <p:nvSpPr>
          <p:cNvPr id="7" name="Picture Placeholder 16">
            <a:extLst>
              <a:ext uri="{FF2B5EF4-FFF2-40B4-BE49-F238E27FC236}">
                <a16:creationId xmlns:a16="http://schemas.microsoft.com/office/drawing/2014/main" id="{C5046157-E67B-1EF1-7706-FE384D3A586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00939" y="0"/>
            <a:ext cx="4975124" cy="6858000"/>
          </a:xfrm>
          <a:custGeom>
            <a:avLst/>
            <a:gdLst>
              <a:gd name="connsiteX0" fmla="*/ 0 w 4975124"/>
              <a:gd name="connsiteY0" fmla="*/ 0 h 6858000"/>
              <a:gd name="connsiteX1" fmla="*/ 2973934 w 4975124"/>
              <a:gd name="connsiteY1" fmla="*/ 0 h 6858000"/>
              <a:gd name="connsiteX2" fmla="*/ 4975124 w 4975124"/>
              <a:gd name="connsiteY2" fmla="*/ 3429000 h 6858000"/>
              <a:gd name="connsiteX3" fmla="*/ 2973921 w 4975124"/>
              <a:gd name="connsiteY3" fmla="*/ 6858000 h 6858000"/>
              <a:gd name="connsiteX4" fmla="*/ 0 w 497512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5124" h="6858000">
                <a:moveTo>
                  <a:pt x="0" y="0"/>
                </a:moveTo>
                <a:lnTo>
                  <a:pt x="2973934" y="0"/>
                </a:lnTo>
                <a:cubicBezTo>
                  <a:pt x="4168712" y="675945"/>
                  <a:pt x="4975124" y="1958289"/>
                  <a:pt x="4975124" y="3429000"/>
                </a:cubicBezTo>
                <a:cubicBezTo>
                  <a:pt x="4975124" y="4899711"/>
                  <a:pt x="4168712" y="6182055"/>
                  <a:pt x="2973921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E8E22C-FFF2-3701-8996-85A1626EFA7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135409BA-C693-431F-9C49-05477CBF75D4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4101B7-F82C-912D-3F30-FE5B5CFD8B2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4F396BB-FDC4-01A7-AC35-6F7FF0CBB63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5" name="Title 8">
            <a:extLst>
              <a:ext uri="{FF2B5EF4-FFF2-40B4-BE49-F238E27FC236}">
                <a16:creationId xmlns:a16="http://schemas.microsoft.com/office/drawing/2014/main" id="{C038C994-DC00-C844-899F-D3660EF75B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2278775"/>
            <a:ext cx="5580062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46F2F8C-4C33-47BC-7977-F025A7A8243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5939" y="3866902"/>
            <a:ext cx="5580062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10" name="Graphic 10">
            <a:extLst>
              <a:ext uri="{FF2B5EF4-FFF2-40B4-BE49-F238E27FC236}">
                <a16:creationId xmlns:a16="http://schemas.microsoft.com/office/drawing/2014/main" id="{BBF98F45-4D7B-13A2-4B34-65E5083C5E31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1"/>
          </a:solidFill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E5DFA883-E525-D03F-5DE8-910CE3CF20F8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0554B8CE-B78E-F35C-A8DF-50FEECBA2D5E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4701AD00-4BFC-2E10-72A1-902DD99B64C2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25929865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8179735B-DFCA-D124-198E-05FA8E2CF2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44843D0-76E4-9010-69F1-880E1461706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2A7BF73E-5511-43F1-8D3B-3EC3CB9D6B74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B642950-FFB1-F46B-DDCF-2611D940D14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12507B5-06FF-0037-2375-2D5C7C9545C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865DC67D-5DCD-A9DD-7F5C-743F9CFD724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0"/>
            <a:ext cx="6096001" cy="4391823"/>
          </a:xfrm>
          <a:custGeom>
            <a:avLst/>
            <a:gdLst>
              <a:gd name="connsiteX0" fmla="*/ 143693 w 7734301"/>
              <a:gd name="connsiteY0" fmla="*/ 0 h 5572125"/>
              <a:gd name="connsiteX1" fmla="*/ 7734301 w 7734301"/>
              <a:gd name="connsiteY1" fmla="*/ 0 h 5572125"/>
              <a:gd name="connsiteX2" fmla="*/ 7734301 w 7734301"/>
              <a:gd name="connsiteY2" fmla="*/ 4113568 h 5572125"/>
              <a:gd name="connsiteX3" fmla="*/ 7592641 w 7734301"/>
              <a:gd name="connsiteY3" fmla="*/ 4269434 h 5572125"/>
              <a:gd name="connsiteX4" fmla="*/ 4447666 w 7734301"/>
              <a:gd name="connsiteY4" fmla="*/ 5572125 h 5572125"/>
              <a:gd name="connsiteX5" fmla="*/ 0 w 7734301"/>
              <a:gd name="connsiteY5" fmla="*/ 1124459 h 5572125"/>
              <a:gd name="connsiteX6" fmla="*/ 140025 w 7734301"/>
              <a:gd name="connsiteY6" fmla="*/ 12918 h 557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34301" h="5572125">
                <a:moveTo>
                  <a:pt x="143693" y="0"/>
                </a:moveTo>
                <a:lnTo>
                  <a:pt x="7734301" y="0"/>
                </a:lnTo>
                <a:lnTo>
                  <a:pt x="7734301" y="4113568"/>
                </a:lnTo>
                <a:lnTo>
                  <a:pt x="7592641" y="4269434"/>
                </a:lnTo>
                <a:cubicBezTo>
                  <a:pt x="6787772" y="5074303"/>
                  <a:pt x="5675855" y="5572125"/>
                  <a:pt x="4447666" y="5572125"/>
                </a:cubicBezTo>
                <a:cubicBezTo>
                  <a:pt x="1991288" y="5572125"/>
                  <a:pt x="0" y="3580837"/>
                  <a:pt x="0" y="1124459"/>
                </a:cubicBezTo>
                <a:cubicBezTo>
                  <a:pt x="0" y="740650"/>
                  <a:pt x="48616" y="368196"/>
                  <a:pt x="140025" y="12918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C7D1E8C1-13EB-D4BB-EFD2-7B7A3C2A77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40" y="2949667"/>
            <a:ext cx="5580062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D4C4E4-7DE4-06A2-244F-5CC6B54E285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5939" y="4537794"/>
            <a:ext cx="8640761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6" name="Graphic 10">
            <a:extLst>
              <a:ext uri="{FF2B5EF4-FFF2-40B4-BE49-F238E27FC236}">
                <a16:creationId xmlns:a16="http://schemas.microsoft.com/office/drawing/2014/main" id="{57E57CC2-DCC5-8672-8C95-AFB9D8C26A07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1"/>
          </a:solidFill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02C5EADB-B585-94E9-A617-73C56D711796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55E04FAA-E02A-9AF4-3C50-85A67ED8F6E5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C8145DD8-0A0B-A731-0582-A2F2FBB1F548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190989170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F481C1C3-3BCD-6737-872A-E43678CDBB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7427776" y="1604866"/>
            <a:ext cx="5842800" cy="3685648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58A2B2E9-7A2E-EA50-CBBE-56D4A955C0C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16400" y="623490"/>
            <a:ext cx="2159683" cy="56484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FE1C7CCF-738D-5AA5-7E62-F47408B1E1C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29600" y="624480"/>
            <a:ext cx="2149200" cy="5646421"/>
          </a:xfrm>
          <a:prstGeom prst="rect">
            <a:avLst/>
          </a:prstGeom>
        </p:spPr>
      </p:pic>
      <p:sp>
        <p:nvSpPr>
          <p:cNvPr id="4" name="Picture Placeholder 19">
            <a:extLst>
              <a:ext uri="{FF2B5EF4-FFF2-40B4-BE49-F238E27FC236}">
                <a16:creationId xmlns:a16="http://schemas.microsoft.com/office/drawing/2014/main" id="{D02E6F61-F748-5159-AF09-4CFA7D0DC12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500278" y="526290"/>
            <a:ext cx="3691722" cy="5842800"/>
          </a:xfrm>
          <a:custGeom>
            <a:avLst/>
            <a:gdLst>
              <a:gd name="connsiteX0" fmla="*/ 2921400 w 3691722"/>
              <a:gd name="connsiteY0" fmla="*/ 0 h 5842800"/>
              <a:gd name="connsiteX1" fmla="*/ 3691722 w 3691722"/>
              <a:gd name="connsiteY1" fmla="*/ 102859 h 5842800"/>
              <a:gd name="connsiteX2" fmla="*/ 3691722 w 3691722"/>
              <a:gd name="connsiteY2" fmla="*/ 5739941 h 5842800"/>
              <a:gd name="connsiteX3" fmla="*/ 2921400 w 3691722"/>
              <a:gd name="connsiteY3" fmla="*/ 5842800 h 5842800"/>
              <a:gd name="connsiteX4" fmla="*/ 0 w 3691722"/>
              <a:gd name="connsiteY4" fmla="*/ 2921400 h 5842800"/>
              <a:gd name="connsiteX5" fmla="*/ 2921400 w 3691722"/>
              <a:gd name="connsiteY5" fmla="*/ 0 h 58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1722" h="5842800">
                <a:moveTo>
                  <a:pt x="2921400" y="0"/>
                </a:moveTo>
                <a:cubicBezTo>
                  <a:pt x="3188061" y="0"/>
                  <a:pt x="3446286" y="35933"/>
                  <a:pt x="3691722" y="102859"/>
                </a:cubicBezTo>
                <a:lnTo>
                  <a:pt x="3691722" y="5739941"/>
                </a:lnTo>
                <a:cubicBezTo>
                  <a:pt x="3446286" y="5806867"/>
                  <a:pt x="3188061" y="5842800"/>
                  <a:pt x="2921400" y="5842800"/>
                </a:cubicBezTo>
                <a:cubicBezTo>
                  <a:pt x="1307949" y="5842800"/>
                  <a:pt x="0" y="4534839"/>
                  <a:pt x="0" y="2921400"/>
                </a:cubicBezTo>
                <a:cubicBezTo>
                  <a:pt x="0" y="1307962"/>
                  <a:pt x="1307949" y="0"/>
                  <a:pt x="292140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D82991B6-7382-652D-2186-F1AA7166BFA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8AB36A6-06DF-425D-B370-F819A41F2C56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B9C94B95-E1F5-FF60-C6FA-7B71C80ACA9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A687276-EBCF-B898-2F58-E5EBA9B03E6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7B6CB02A-6C06-3A91-9D99-A43E43406A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2029393"/>
            <a:ext cx="7446325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C11A279-6B85-9340-070F-DD7F56D77ED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5938" y="3617520"/>
            <a:ext cx="7446325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9" name="Graphic 10">
            <a:extLst>
              <a:ext uri="{FF2B5EF4-FFF2-40B4-BE49-F238E27FC236}">
                <a16:creationId xmlns:a16="http://schemas.microsoft.com/office/drawing/2014/main" id="{3C1594A3-4DC1-62AA-A006-B9A8B3730899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1"/>
          </a:solidFill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9A26693-DC12-E2C0-3445-E388E66D571B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5DCD578B-91E4-245A-672F-7EAF322558FA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C5871F6A-F814-6E6B-BBA8-EEF6752600C1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10806527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90D358D4-E33B-1EC4-3BC2-A9185D93C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4A0F71F-AA82-490F-2299-6199D83A747C}"/>
              </a:ext>
            </a:extLst>
          </p:cNvPr>
          <p:cNvSpPr/>
          <p:nvPr userDrawn="1"/>
        </p:nvSpPr>
        <p:spPr>
          <a:xfrm>
            <a:off x="0" y="0"/>
            <a:ext cx="12192000" cy="25478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3" name="Picture Placeholder 22">
            <a:extLst>
              <a:ext uri="{FF2B5EF4-FFF2-40B4-BE49-F238E27FC236}">
                <a16:creationId xmlns:a16="http://schemas.microsoft.com/office/drawing/2014/main" id="{6DCDE9D4-B475-F9D0-1FC0-F25E79A640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2430429 w 12192000"/>
              <a:gd name="connsiteY0" fmla="*/ 938933 h 6858000"/>
              <a:gd name="connsiteX1" fmla="*/ 2430429 w 12192000"/>
              <a:gd name="connsiteY1" fmla="*/ 938951 h 6858000"/>
              <a:gd name="connsiteX2" fmla="*/ 2429656 w 12192000"/>
              <a:gd name="connsiteY2" fmla="*/ 939724 h 6858000"/>
              <a:gd name="connsiteX3" fmla="*/ 2429656 w 12192000"/>
              <a:gd name="connsiteY3" fmla="*/ 1014920 h 6858000"/>
              <a:gd name="connsiteX4" fmla="*/ 2430429 w 12192000"/>
              <a:gd name="connsiteY4" fmla="*/ 1015693 h 6858000"/>
              <a:gd name="connsiteX5" fmla="*/ 2482785 w 12192000"/>
              <a:gd name="connsiteY5" fmla="*/ 1015693 h 6858000"/>
              <a:gd name="connsiteX6" fmla="*/ 2483559 w 12192000"/>
              <a:gd name="connsiteY6" fmla="*/ 1014920 h 6858000"/>
              <a:gd name="connsiteX7" fmla="*/ 2483559 w 12192000"/>
              <a:gd name="connsiteY7" fmla="*/ 1003631 h 6858000"/>
              <a:gd name="connsiteX8" fmla="*/ 2482785 w 12192000"/>
              <a:gd name="connsiteY8" fmla="*/ 1002858 h 6858000"/>
              <a:gd name="connsiteX9" fmla="*/ 2443496 w 12192000"/>
              <a:gd name="connsiteY9" fmla="*/ 1002858 h 6858000"/>
              <a:gd name="connsiteX10" fmla="*/ 2443496 w 12192000"/>
              <a:gd name="connsiteY10" fmla="*/ 982257 h 6858000"/>
              <a:gd name="connsiteX11" fmla="*/ 2477638 w 12192000"/>
              <a:gd name="connsiteY11" fmla="*/ 982257 h 6858000"/>
              <a:gd name="connsiteX12" fmla="*/ 2478411 w 12192000"/>
              <a:gd name="connsiteY12" fmla="*/ 981484 h 6858000"/>
              <a:gd name="connsiteX13" fmla="*/ 2478411 w 12192000"/>
              <a:gd name="connsiteY13" fmla="*/ 970302 h 6858000"/>
              <a:gd name="connsiteX14" fmla="*/ 2477638 w 12192000"/>
              <a:gd name="connsiteY14" fmla="*/ 969529 h 6858000"/>
              <a:gd name="connsiteX15" fmla="*/ 2443496 w 12192000"/>
              <a:gd name="connsiteY15" fmla="*/ 969529 h 6858000"/>
              <a:gd name="connsiteX16" fmla="*/ 2443496 w 12192000"/>
              <a:gd name="connsiteY16" fmla="*/ 951768 h 6858000"/>
              <a:gd name="connsiteX17" fmla="*/ 2482785 w 12192000"/>
              <a:gd name="connsiteY17" fmla="*/ 951768 h 6858000"/>
              <a:gd name="connsiteX18" fmla="*/ 2483559 w 12192000"/>
              <a:gd name="connsiteY18" fmla="*/ 950995 h 6858000"/>
              <a:gd name="connsiteX19" fmla="*/ 2483559 w 12192000"/>
              <a:gd name="connsiteY19" fmla="*/ 939706 h 6858000"/>
              <a:gd name="connsiteX20" fmla="*/ 2482785 w 12192000"/>
              <a:gd name="connsiteY20" fmla="*/ 938933 h 6858000"/>
              <a:gd name="connsiteX21" fmla="*/ 2193489 w 12192000"/>
              <a:gd name="connsiteY21" fmla="*/ 938933 h 6858000"/>
              <a:gd name="connsiteX22" fmla="*/ 2193489 w 12192000"/>
              <a:gd name="connsiteY22" fmla="*/ 938951 h 6858000"/>
              <a:gd name="connsiteX23" fmla="*/ 2192715 w 12192000"/>
              <a:gd name="connsiteY23" fmla="*/ 939724 h 6858000"/>
              <a:gd name="connsiteX24" fmla="*/ 2192715 w 12192000"/>
              <a:gd name="connsiteY24" fmla="*/ 1014920 h 6858000"/>
              <a:gd name="connsiteX25" fmla="*/ 2193489 w 12192000"/>
              <a:gd name="connsiteY25" fmla="*/ 1015693 h 6858000"/>
              <a:gd name="connsiteX26" fmla="*/ 2245845 w 12192000"/>
              <a:gd name="connsiteY26" fmla="*/ 1015693 h 6858000"/>
              <a:gd name="connsiteX27" fmla="*/ 2246619 w 12192000"/>
              <a:gd name="connsiteY27" fmla="*/ 1014920 h 6858000"/>
              <a:gd name="connsiteX28" fmla="*/ 2246619 w 12192000"/>
              <a:gd name="connsiteY28" fmla="*/ 1003631 h 6858000"/>
              <a:gd name="connsiteX29" fmla="*/ 2245845 w 12192000"/>
              <a:gd name="connsiteY29" fmla="*/ 1002858 h 6858000"/>
              <a:gd name="connsiteX30" fmla="*/ 2206555 w 12192000"/>
              <a:gd name="connsiteY30" fmla="*/ 1002858 h 6858000"/>
              <a:gd name="connsiteX31" fmla="*/ 2206555 w 12192000"/>
              <a:gd name="connsiteY31" fmla="*/ 982257 h 6858000"/>
              <a:gd name="connsiteX32" fmla="*/ 2240697 w 12192000"/>
              <a:gd name="connsiteY32" fmla="*/ 982257 h 6858000"/>
              <a:gd name="connsiteX33" fmla="*/ 2241471 w 12192000"/>
              <a:gd name="connsiteY33" fmla="*/ 981484 h 6858000"/>
              <a:gd name="connsiteX34" fmla="*/ 2241471 w 12192000"/>
              <a:gd name="connsiteY34" fmla="*/ 970302 h 6858000"/>
              <a:gd name="connsiteX35" fmla="*/ 2240697 w 12192000"/>
              <a:gd name="connsiteY35" fmla="*/ 969529 h 6858000"/>
              <a:gd name="connsiteX36" fmla="*/ 2206555 w 12192000"/>
              <a:gd name="connsiteY36" fmla="*/ 969529 h 6858000"/>
              <a:gd name="connsiteX37" fmla="*/ 2206555 w 12192000"/>
              <a:gd name="connsiteY37" fmla="*/ 951768 h 6858000"/>
              <a:gd name="connsiteX38" fmla="*/ 2245845 w 12192000"/>
              <a:gd name="connsiteY38" fmla="*/ 951768 h 6858000"/>
              <a:gd name="connsiteX39" fmla="*/ 2246619 w 12192000"/>
              <a:gd name="connsiteY39" fmla="*/ 950995 h 6858000"/>
              <a:gd name="connsiteX40" fmla="*/ 2246619 w 12192000"/>
              <a:gd name="connsiteY40" fmla="*/ 939706 h 6858000"/>
              <a:gd name="connsiteX41" fmla="*/ 2245845 w 12192000"/>
              <a:gd name="connsiteY41" fmla="*/ 938933 h 6858000"/>
              <a:gd name="connsiteX42" fmla="*/ 2161219 w 12192000"/>
              <a:gd name="connsiteY42" fmla="*/ 938933 h 6858000"/>
              <a:gd name="connsiteX43" fmla="*/ 2160445 w 12192000"/>
              <a:gd name="connsiteY43" fmla="*/ 939706 h 6858000"/>
              <a:gd name="connsiteX44" fmla="*/ 2160445 w 12192000"/>
              <a:gd name="connsiteY44" fmla="*/ 1014902 h 6858000"/>
              <a:gd name="connsiteX45" fmla="*/ 2161219 w 12192000"/>
              <a:gd name="connsiteY45" fmla="*/ 1015675 h 6858000"/>
              <a:gd name="connsiteX46" fmla="*/ 2173512 w 12192000"/>
              <a:gd name="connsiteY46" fmla="*/ 1015675 h 6858000"/>
              <a:gd name="connsiteX47" fmla="*/ 2174285 w 12192000"/>
              <a:gd name="connsiteY47" fmla="*/ 1014902 h 6858000"/>
              <a:gd name="connsiteX48" fmla="*/ 2174285 w 12192000"/>
              <a:gd name="connsiteY48" fmla="*/ 939706 h 6858000"/>
              <a:gd name="connsiteX49" fmla="*/ 2173512 w 12192000"/>
              <a:gd name="connsiteY49" fmla="*/ 938933 h 6858000"/>
              <a:gd name="connsiteX50" fmla="*/ 2315532 w 12192000"/>
              <a:gd name="connsiteY50" fmla="*/ 938915 h 6858000"/>
              <a:gd name="connsiteX51" fmla="*/ 2314758 w 12192000"/>
              <a:gd name="connsiteY51" fmla="*/ 939688 h 6858000"/>
              <a:gd name="connsiteX52" fmla="*/ 2314758 w 12192000"/>
              <a:gd name="connsiteY52" fmla="*/ 992971 h 6858000"/>
              <a:gd name="connsiteX53" fmla="*/ 2276693 w 12192000"/>
              <a:gd name="connsiteY53" fmla="*/ 939257 h 6858000"/>
              <a:gd name="connsiteX54" fmla="*/ 2276063 w 12192000"/>
              <a:gd name="connsiteY54" fmla="*/ 938933 h 6858000"/>
              <a:gd name="connsiteX55" fmla="*/ 2263069 w 12192000"/>
              <a:gd name="connsiteY55" fmla="*/ 938933 h 6858000"/>
              <a:gd name="connsiteX56" fmla="*/ 2262295 w 12192000"/>
              <a:gd name="connsiteY56" fmla="*/ 939706 h 6858000"/>
              <a:gd name="connsiteX57" fmla="*/ 2262295 w 12192000"/>
              <a:gd name="connsiteY57" fmla="*/ 1014902 h 6858000"/>
              <a:gd name="connsiteX58" fmla="*/ 2263069 w 12192000"/>
              <a:gd name="connsiteY58" fmla="*/ 1015675 h 6858000"/>
              <a:gd name="connsiteX59" fmla="*/ 2275361 w 12192000"/>
              <a:gd name="connsiteY59" fmla="*/ 1015675 h 6858000"/>
              <a:gd name="connsiteX60" fmla="*/ 2276135 w 12192000"/>
              <a:gd name="connsiteY60" fmla="*/ 1014902 h 6858000"/>
              <a:gd name="connsiteX61" fmla="*/ 2276135 w 12192000"/>
              <a:gd name="connsiteY61" fmla="*/ 961512 h 6858000"/>
              <a:gd name="connsiteX62" fmla="*/ 2314200 w 12192000"/>
              <a:gd name="connsiteY62" fmla="*/ 1015334 h 6858000"/>
              <a:gd name="connsiteX63" fmla="*/ 2314830 w 12192000"/>
              <a:gd name="connsiteY63" fmla="*/ 1015657 h 6858000"/>
              <a:gd name="connsiteX64" fmla="*/ 2327824 w 12192000"/>
              <a:gd name="connsiteY64" fmla="*/ 1015657 h 6858000"/>
              <a:gd name="connsiteX65" fmla="*/ 2328598 w 12192000"/>
              <a:gd name="connsiteY65" fmla="*/ 1014884 h 6858000"/>
              <a:gd name="connsiteX66" fmla="*/ 2328598 w 12192000"/>
              <a:gd name="connsiteY66" fmla="*/ 939688 h 6858000"/>
              <a:gd name="connsiteX67" fmla="*/ 2327824 w 12192000"/>
              <a:gd name="connsiteY67" fmla="*/ 938915 h 6858000"/>
              <a:gd name="connsiteX68" fmla="*/ 2523604 w 12192000"/>
              <a:gd name="connsiteY68" fmla="*/ 937621 h 6858000"/>
              <a:gd name="connsiteX69" fmla="*/ 2495401 w 12192000"/>
              <a:gd name="connsiteY69" fmla="*/ 960631 h 6858000"/>
              <a:gd name="connsiteX70" fmla="*/ 2514281 w 12192000"/>
              <a:gd name="connsiteY70" fmla="*/ 980800 h 6858000"/>
              <a:gd name="connsiteX71" fmla="*/ 2527779 w 12192000"/>
              <a:gd name="connsiteY71" fmla="*/ 983982 h 6858000"/>
              <a:gd name="connsiteX72" fmla="*/ 2539298 w 12192000"/>
              <a:gd name="connsiteY72" fmla="*/ 993959 h 6858000"/>
              <a:gd name="connsiteX73" fmla="*/ 2524702 w 12192000"/>
              <a:gd name="connsiteY73" fmla="*/ 1004368 h 6858000"/>
              <a:gd name="connsiteX74" fmla="*/ 2502600 w 12192000"/>
              <a:gd name="connsiteY74" fmla="*/ 996386 h 6858000"/>
              <a:gd name="connsiteX75" fmla="*/ 2501539 w 12192000"/>
              <a:gd name="connsiteY75" fmla="*/ 996548 h 6858000"/>
              <a:gd name="connsiteX76" fmla="*/ 2494413 w 12192000"/>
              <a:gd name="connsiteY76" fmla="*/ 1006181 h 6858000"/>
              <a:gd name="connsiteX77" fmla="*/ 2494411 w 12192000"/>
              <a:gd name="connsiteY77" fmla="*/ 1006165 h 6858000"/>
              <a:gd name="connsiteX78" fmla="*/ 2494411 w 12192000"/>
              <a:gd name="connsiteY78" fmla="*/ 1006183 h 6858000"/>
              <a:gd name="connsiteX79" fmla="*/ 2494413 w 12192000"/>
              <a:gd name="connsiteY79" fmla="*/ 1006181 h 6858000"/>
              <a:gd name="connsiteX80" fmla="*/ 2494556 w 12192000"/>
              <a:gd name="connsiteY80" fmla="*/ 1007244 h 6858000"/>
              <a:gd name="connsiteX81" fmla="*/ 2524252 w 12192000"/>
              <a:gd name="connsiteY81" fmla="*/ 1016970 h 6858000"/>
              <a:gd name="connsiteX82" fmla="*/ 2553336 w 12192000"/>
              <a:gd name="connsiteY82" fmla="*/ 992971 h 6858000"/>
              <a:gd name="connsiteX83" fmla="*/ 2534564 w 12192000"/>
              <a:gd name="connsiteY83" fmla="*/ 972370 h 6858000"/>
              <a:gd name="connsiteX84" fmla="*/ 2521066 w 12192000"/>
              <a:gd name="connsiteY84" fmla="*/ 969188 h 6858000"/>
              <a:gd name="connsiteX85" fmla="*/ 2509331 w 12192000"/>
              <a:gd name="connsiteY85" fmla="*/ 959768 h 6858000"/>
              <a:gd name="connsiteX86" fmla="*/ 2523388 w 12192000"/>
              <a:gd name="connsiteY86" fmla="*/ 950115 h 6858000"/>
              <a:gd name="connsiteX87" fmla="*/ 2542141 w 12192000"/>
              <a:gd name="connsiteY87" fmla="*/ 957503 h 6858000"/>
              <a:gd name="connsiteX88" fmla="*/ 2543203 w 12192000"/>
              <a:gd name="connsiteY88" fmla="*/ 957467 h 6858000"/>
              <a:gd name="connsiteX89" fmla="*/ 2551176 w 12192000"/>
              <a:gd name="connsiteY89" fmla="*/ 948928 h 6858000"/>
              <a:gd name="connsiteX90" fmla="*/ 2551141 w 12192000"/>
              <a:gd name="connsiteY90" fmla="*/ 947832 h 6858000"/>
              <a:gd name="connsiteX91" fmla="*/ 2523604 w 12192000"/>
              <a:gd name="connsiteY91" fmla="*/ 937621 h 6858000"/>
              <a:gd name="connsiteX92" fmla="*/ 2382574 w 12192000"/>
              <a:gd name="connsiteY92" fmla="*/ 937621 h 6858000"/>
              <a:gd name="connsiteX93" fmla="*/ 2342852 w 12192000"/>
              <a:gd name="connsiteY93" fmla="*/ 977403 h 6858000"/>
              <a:gd name="connsiteX94" fmla="*/ 2342834 w 12192000"/>
              <a:gd name="connsiteY94" fmla="*/ 977421 h 6858000"/>
              <a:gd name="connsiteX95" fmla="*/ 2382447 w 12192000"/>
              <a:gd name="connsiteY95" fmla="*/ 1016987 h 6858000"/>
              <a:gd name="connsiteX96" fmla="*/ 2416517 w 12192000"/>
              <a:gd name="connsiteY96" fmla="*/ 998364 h 6858000"/>
              <a:gd name="connsiteX97" fmla="*/ 2416247 w 12192000"/>
              <a:gd name="connsiteY97" fmla="*/ 997303 h 6858000"/>
              <a:gd name="connsiteX98" fmla="*/ 2405629 w 12192000"/>
              <a:gd name="connsiteY98" fmla="*/ 991065 h 6858000"/>
              <a:gd name="connsiteX99" fmla="*/ 2404585 w 12192000"/>
              <a:gd name="connsiteY99" fmla="*/ 991353 h 6858000"/>
              <a:gd name="connsiteX100" fmla="*/ 2382574 w 12192000"/>
              <a:gd name="connsiteY100" fmla="*/ 1003936 h 6858000"/>
              <a:gd name="connsiteX101" fmla="*/ 2357233 w 12192000"/>
              <a:gd name="connsiteY101" fmla="*/ 977295 h 6858000"/>
              <a:gd name="connsiteX102" fmla="*/ 2382574 w 12192000"/>
              <a:gd name="connsiteY102" fmla="*/ 950654 h 6858000"/>
              <a:gd name="connsiteX103" fmla="*/ 2404477 w 12192000"/>
              <a:gd name="connsiteY103" fmla="*/ 963237 h 6858000"/>
              <a:gd name="connsiteX104" fmla="*/ 2405521 w 12192000"/>
              <a:gd name="connsiteY104" fmla="*/ 963525 h 6858000"/>
              <a:gd name="connsiteX105" fmla="*/ 2416157 w 12192000"/>
              <a:gd name="connsiteY105" fmla="*/ 957197 h 6858000"/>
              <a:gd name="connsiteX106" fmla="*/ 2416427 w 12192000"/>
              <a:gd name="connsiteY106" fmla="*/ 956137 h 6858000"/>
              <a:gd name="connsiteX107" fmla="*/ 2382574 w 12192000"/>
              <a:gd name="connsiteY107" fmla="*/ 937621 h 6858000"/>
              <a:gd name="connsiteX108" fmla="*/ 2113363 w 12192000"/>
              <a:gd name="connsiteY108" fmla="*/ 937621 h 6858000"/>
              <a:gd name="connsiteX109" fmla="*/ 2073642 w 12192000"/>
              <a:gd name="connsiteY109" fmla="*/ 977403 h 6858000"/>
              <a:gd name="connsiteX110" fmla="*/ 2073624 w 12192000"/>
              <a:gd name="connsiteY110" fmla="*/ 977421 h 6858000"/>
              <a:gd name="connsiteX111" fmla="*/ 2113237 w 12192000"/>
              <a:gd name="connsiteY111" fmla="*/ 1016987 h 6858000"/>
              <a:gd name="connsiteX112" fmla="*/ 2147307 w 12192000"/>
              <a:gd name="connsiteY112" fmla="*/ 998364 h 6858000"/>
              <a:gd name="connsiteX113" fmla="*/ 2147037 w 12192000"/>
              <a:gd name="connsiteY113" fmla="*/ 997303 h 6858000"/>
              <a:gd name="connsiteX114" fmla="*/ 2136418 w 12192000"/>
              <a:gd name="connsiteY114" fmla="*/ 991065 h 6858000"/>
              <a:gd name="connsiteX115" fmla="*/ 2135374 w 12192000"/>
              <a:gd name="connsiteY115" fmla="*/ 991353 h 6858000"/>
              <a:gd name="connsiteX116" fmla="*/ 2113363 w 12192000"/>
              <a:gd name="connsiteY116" fmla="*/ 1003936 h 6858000"/>
              <a:gd name="connsiteX117" fmla="*/ 2088005 w 12192000"/>
              <a:gd name="connsiteY117" fmla="*/ 977295 h 6858000"/>
              <a:gd name="connsiteX118" fmla="*/ 2113363 w 12192000"/>
              <a:gd name="connsiteY118" fmla="*/ 950654 h 6858000"/>
              <a:gd name="connsiteX119" fmla="*/ 2135266 w 12192000"/>
              <a:gd name="connsiteY119" fmla="*/ 963237 h 6858000"/>
              <a:gd name="connsiteX120" fmla="*/ 2136310 w 12192000"/>
              <a:gd name="connsiteY120" fmla="*/ 963525 h 6858000"/>
              <a:gd name="connsiteX121" fmla="*/ 2146947 w 12192000"/>
              <a:gd name="connsiteY121" fmla="*/ 957197 h 6858000"/>
              <a:gd name="connsiteX122" fmla="*/ 2147217 w 12192000"/>
              <a:gd name="connsiteY122" fmla="*/ 956137 h 6858000"/>
              <a:gd name="connsiteX123" fmla="*/ 2113363 w 12192000"/>
              <a:gd name="connsiteY123" fmla="*/ 937621 h 6858000"/>
              <a:gd name="connsiteX124" fmla="*/ 2034137 w 12192000"/>
              <a:gd name="connsiteY124" fmla="*/ 937621 h 6858000"/>
              <a:gd name="connsiteX125" fmla="*/ 2005935 w 12192000"/>
              <a:gd name="connsiteY125" fmla="*/ 960631 h 6858000"/>
              <a:gd name="connsiteX126" fmla="*/ 2024814 w 12192000"/>
              <a:gd name="connsiteY126" fmla="*/ 980800 h 6858000"/>
              <a:gd name="connsiteX127" fmla="*/ 2038312 w 12192000"/>
              <a:gd name="connsiteY127" fmla="*/ 983982 h 6858000"/>
              <a:gd name="connsiteX128" fmla="*/ 2049831 w 12192000"/>
              <a:gd name="connsiteY128" fmla="*/ 993959 h 6858000"/>
              <a:gd name="connsiteX129" fmla="*/ 2035235 w 12192000"/>
              <a:gd name="connsiteY129" fmla="*/ 1004368 h 6858000"/>
              <a:gd name="connsiteX130" fmla="*/ 2013134 w 12192000"/>
              <a:gd name="connsiteY130" fmla="*/ 996386 h 6858000"/>
              <a:gd name="connsiteX131" fmla="*/ 2012072 w 12192000"/>
              <a:gd name="connsiteY131" fmla="*/ 996548 h 6858000"/>
              <a:gd name="connsiteX132" fmla="*/ 2004947 w 12192000"/>
              <a:gd name="connsiteY132" fmla="*/ 1006181 h 6858000"/>
              <a:gd name="connsiteX133" fmla="*/ 2004945 w 12192000"/>
              <a:gd name="connsiteY133" fmla="*/ 1006165 h 6858000"/>
              <a:gd name="connsiteX134" fmla="*/ 2004945 w 12192000"/>
              <a:gd name="connsiteY134" fmla="*/ 1006183 h 6858000"/>
              <a:gd name="connsiteX135" fmla="*/ 2004947 w 12192000"/>
              <a:gd name="connsiteY135" fmla="*/ 1006181 h 6858000"/>
              <a:gd name="connsiteX136" fmla="*/ 2005089 w 12192000"/>
              <a:gd name="connsiteY136" fmla="*/ 1007244 h 6858000"/>
              <a:gd name="connsiteX137" fmla="*/ 2034785 w 12192000"/>
              <a:gd name="connsiteY137" fmla="*/ 1016970 h 6858000"/>
              <a:gd name="connsiteX138" fmla="*/ 2063869 w 12192000"/>
              <a:gd name="connsiteY138" fmla="*/ 992971 h 6858000"/>
              <a:gd name="connsiteX139" fmla="*/ 2045098 w 12192000"/>
              <a:gd name="connsiteY139" fmla="*/ 972370 h 6858000"/>
              <a:gd name="connsiteX140" fmla="*/ 2031599 w 12192000"/>
              <a:gd name="connsiteY140" fmla="*/ 969188 h 6858000"/>
              <a:gd name="connsiteX141" fmla="*/ 2019865 w 12192000"/>
              <a:gd name="connsiteY141" fmla="*/ 959768 h 6858000"/>
              <a:gd name="connsiteX142" fmla="*/ 2033921 w 12192000"/>
              <a:gd name="connsiteY142" fmla="*/ 950115 h 6858000"/>
              <a:gd name="connsiteX143" fmla="*/ 2052675 w 12192000"/>
              <a:gd name="connsiteY143" fmla="*/ 957503 h 6858000"/>
              <a:gd name="connsiteX144" fmla="*/ 2053737 w 12192000"/>
              <a:gd name="connsiteY144" fmla="*/ 957467 h 6858000"/>
              <a:gd name="connsiteX145" fmla="*/ 2061710 w 12192000"/>
              <a:gd name="connsiteY145" fmla="*/ 948928 h 6858000"/>
              <a:gd name="connsiteX146" fmla="*/ 2061674 w 12192000"/>
              <a:gd name="connsiteY146" fmla="*/ 947832 h 6858000"/>
              <a:gd name="connsiteX147" fmla="*/ 2034137 w 12192000"/>
              <a:gd name="connsiteY147" fmla="*/ 937621 h 6858000"/>
              <a:gd name="connsiteX148" fmla="*/ 910979 w 12192000"/>
              <a:gd name="connsiteY148" fmla="*/ 919656 h 6858000"/>
              <a:gd name="connsiteX149" fmla="*/ 1068878 w 12192000"/>
              <a:gd name="connsiteY149" fmla="*/ 1021359 h 6858000"/>
              <a:gd name="connsiteX150" fmla="*/ 1226778 w 12192000"/>
              <a:gd name="connsiteY150" fmla="*/ 919656 h 6858000"/>
              <a:gd name="connsiteX151" fmla="*/ 2224409 w 12192000"/>
              <a:gd name="connsiteY151" fmla="*/ 825465 h 6858000"/>
              <a:gd name="connsiteX152" fmla="*/ 2236378 w 12192000"/>
              <a:gd name="connsiteY152" fmla="*/ 856708 h 6858000"/>
              <a:gd name="connsiteX153" fmla="*/ 2236360 w 12192000"/>
              <a:gd name="connsiteY153" fmla="*/ 856708 h 6858000"/>
              <a:gd name="connsiteX154" fmla="*/ 2212441 w 12192000"/>
              <a:gd name="connsiteY154" fmla="*/ 856708 h 6858000"/>
              <a:gd name="connsiteX155" fmla="*/ 2358727 w 12192000"/>
              <a:gd name="connsiteY155" fmla="*/ 822643 h 6858000"/>
              <a:gd name="connsiteX156" fmla="*/ 2374420 w 12192000"/>
              <a:gd name="connsiteY156" fmla="*/ 822643 h 6858000"/>
              <a:gd name="connsiteX157" fmla="*/ 2388909 w 12192000"/>
              <a:gd name="connsiteY157" fmla="*/ 834148 h 6858000"/>
              <a:gd name="connsiteX158" fmla="*/ 2374420 w 12192000"/>
              <a:gd name="connsiteY158" fmla="*/ 845761 h 6858000"/>
              <a:gd name="connsiteX159" fmla="*/ 2374420 w 12192000"/>
              <a:gd name="connsiteY159" fmla="*/ 845779 h 6858000"/>
              <a:gd name="connsiteX160" fmla="*/ 2358727 w 12192000"/>
              <a:gd name="connsiteY160" fmla="*/ 845779 h 6858000"/>
              <a:gd name="connsiteX161" fmla="*/ 2286628 w 12192000"/>
              <a:gd name="connsiteY161" fmla="*/ 822643 h 6858000"/>
              <a:gd name="connsiteX162" fmla="*/ 2302322 w 12192000"/>
              <a:gd name="connsiteY162" fmla="*/ 822643 h 6858000"/>
              <a:gd name="connsiteX163" fmla="*/ 2316810 w 12192000"/>
              <a:gd name="connsiteY163" fmla="*/ 834148 h 6858000"/>
              <a:gd name="connsiteX164" fmla="*/ 2302322 w 12192000"/>
              <a:gd name="connsiteY164" fmla="*/ 845761 h 6858000"/>
              <a:gd name="connsiteX165" fmla="*/ 2302322 w 12192000"/>
              <a:gd name="connsiteY165" fmla="*/ 845779 h 6858000"/>
              <a:gd name="connsiteX166" fmla="*/ 2286628 w 12192000"/>
              <a:gd name="connsiteY166" fmla="*/ 845779 h 6858000"/>
              <a:gd name="connsiteX167" fmla="*/ 2596422 w 12192000"/>
              <a:gd name="connsiteY167" fmla="*/ 822625 h 6858000"/>
              <a:gd name="connsiteX168" fmla="*/ 2606735 w 12192000"/>
              <a:gd name="connsiteY168" fmla="*/ 822625 h 6858000"/>
              <a:gd name="connsiteX169" fmla="*/ 2632634 w 12192000"/>
              <a:gd name="connsiteY169" fmla="*/ 848062 h 6858000"/>
              <a:gd name="connsiteX170" fmla="*/ 2606735 w 12192000"/>
              <a:gd name="connsiteY170" fmla="*/ 873499 h 6858000"/>
              <a:gd name="connsiteX171" fmla="*/ 2606735 w 12192000"/>
              <a:gd name="connsiteY171" fmla="*/ 873481 h 6858000"/>
              <a:gd name="connsiteX172" fmla="*/ 2596422 w 12192000"/>
              <a:gd name="connsiteY172" fmla="*/ 873481 h 6858000"/>
              <a:gd name="connsiteX173" fmla="*/ 2044990 w 12192000"/>
              <a:gd name="connsiteY173" fmla="*/ 821402 h 6858000"/>
              <a:gd name="connsiteX174" fmla="*/ 2070223 w 12192000"/>
              <a:gd name="connsiteY174" fmla="*/ 848044 h 6858000"/>
              <a:gd name="connsiteX175" fmla="*/ 2044990 w 12192000"/>
              <a:gd name="connsiteY175" fmla="*/ 874685 h 6858000"/>
              <a:gd name="connsiteX176" fmla="*/ 2019631 w 12192000"/>
              <a:gd name="connsiteY176" fmla="*/ 848044 h 6858000"/>
              <a:gd name="connsiteX177" fmla="*/ 2044990 w 12192000"/>
              <a:gd name="connsiteY177" fmla="*/ 821402 h 6858000"/>
              <a:gd name="connsiteX178" fmla="*/ 2583374 w 12192000"/>
              <a:gd name="connsiteY178" fmla="*/ 809700 h 6858000"/>
              <a:gd name="connsiteX179" fmla="*/ 2582600 w 12192000"/>
              <a:gd name="connsiteY179" fmla="*/ 810473 h 6858000"/>
              <a:gd name="connsiteX180" fmla="*/ 2582600 w 12192000"/>
              <a:gd name="connsiteY180" fmla="*/ 885651 h 6858000"/>
              <a:gd name="connsiteX181" fmla="*/ 2583374 w 12192000"/>
              <a:gd name="connsiteY181" fmla="*/ 886424 h 6858000"/>
              <a:gd name="connsiteX182" fmla="*/ 2607419 w 12192000"/>
              <a:gd name="connsiteY182" fmla="*/ 886424 h 6858000"/>
              <a:gd name="connsiteX183" fmla="*/ 2646924 w 12192000"/>
              <a:gd name="connsiteY183" fmla="*/ 848062 h 6858000"/>
              <a:gd name="connsiteX184" fmla="*/ 2607419 w 12192000"/>
              <a:gd name="connsiteY184" fmla="*/ 809700 h 6858000"/>
              <a:gd name="connsiteX185" fmla="*/ 2513795 w 12192000"/>
              <a:gd name="connsiteY185" fmla="*/ 809700 h 6858000"/>
              <a:gd name="connsiteX186" fmla="*/ 2513795 w 12192000"/>
              <a:gd name="connsiteY186" fmla="*/ 809718 h 6858000"/>
              <a:gd name="connsiteX187" fmla="*/ 2513021 w 12192000"/>
              <a:gd name="connsiteY187" fmla="*/ 810491 h 6858000"/>
              <a:gd name="connsiteX188" fmla="*/ 2513021 w 12192000"/>
              <a:gd name="connsiteY188" fmla="*/ 885686 h 6858000"/>
              <a:gd name="connsiteX189" fmla="*/ 2513795 w 12192000"/>
              <a:gd name="connsiteY189" fmla="*/ 886460 h 6858000"/>
              <a:gd name="connsiteX190" fmla="*/ 2566150 w 12192000"/>
              <a:gd name="connsiteY190" fmla="*/ 886460 h 6858000"/>
              <a:gd name="connsiteX191" fmla="*/ 2566924 w 12192000"/>
              <a:gd name="connsiteY191" fmla="*/ 885686 h 6858000"/>
              <a:gd name="connsiteX192" fmla="*/ 2566924 w 12192000"/>
              <a:gd name="connsiteY192" fmla="*/ 874397 h 6858000"/>
              <a:gd name="connsiteX193" fmla="*/ 2566150 w 12192000"/>
              <a:gd name="connsiteY193" fmla="*/ 873624 h 6858000"/>
              <a:gd name="connsiteX194" fmla="*/ 2526861 w 12192000"/>
              <a:gd name="connsiteY194" fmla="*/ 873624 h 6858000"/>
              <a:gd name="connsiteX195" fmla="*/ 2526861 w 12192000"/>
              <a:gd name="connsiteY195" fmla="*/ 853023 h 6858000"/>
              <a:gd name="connsiteX196" fmla="*/ 2561003 w 12192000"/>
              <a:gd name="connsiteY196" fmla="*/ 853023 h 6858000"/>
              <a:gd name="connsiteX197" fmla="*/ 2561777 w 12192000"/>
              <a:gd name="connsiteY197" fmla="*/ 852250 h 6858000"/>
              <a:gd name="connsiteX198" fmla="*/ 2561777 w 12192000"/>
              <a:gd name="connsiteY198" fmla="*/ 841069 h 6858000"/>
              <a:gd name="connsiteX199" fmla="*/ 2561003 w 12192000"/>
              <a:gd name="connsiteY199" fmla="*/ 840296 h 6858000"/>
              <a:gd name="connsiteX200" fmla="*/ 2526861 w 12192000"/>
              <a:gd name="connsiteY200" fmla="*/ 840296 h 6858000"/>
              <a:gd name="connsiteX201" fmla="*/ 2526861 w 12192000"/>
              <a:gd name="connsiteY201" fmla="*/ 822535 h 6858000"/>
              <a:gd name="connsiteX202" fmla="*/ 2566150 w 12192000"/>
              <a:gd name="connsiteY202" fmla="*/ 822535 h 6858000"/>
              <a:gd name="connsiteX203" fmla="*/ 2566924 w 12192000"/>
              <a:gd name="connsiteY203" fmla="*/ 821762 h 6858000"/>
              <a:gd name="connsiteX204" fmla="*/ 2566924 w 12192000"/>
              <a:gd name="connsiteY204" fmla="*/ 810473 h 6858000"/>
              <a:gd name="connsiteX205" fmla="*/ 2566150 w 12192000"/>
              <a:gd name="connsiteY205" fmla="*/ 809700 h 6858000"/>
              <a:gd name="connsiteX206" fmla="*/ 2481525 w 12192000"/>
              <a:gd name="connsiteY206" fmla="*/ 809700 h 6858000"/>
              <a:gd name="connsiteX207" fmla="*/ 2480751 w 12192000"/>
              <a:gd name="connsiteY207" fmla="*/ 810473 h 6858000"/>
              <a:gd name="connsiteX208" fmla="*/ 2480751 w 12192000"/>
              <a:gd name="connsiteY208" fmla="*/ 885669 h 6858000"/>
              <a:gd name="connsiteX209" fmla="*/ 2481525 w 12192000"/>
              <a:gd name="connsiteY209" fmla="*/ 886442 h 6858000"/>
              <a:gd name="connsiteX210" fmla="*/ 2493817 w 12192000"/>
              <a:gd name="connsiteY210" fmla="*/ 886442 h 6858000"/>
              <a:gd name="connsiteX211" fmla="*/ 2494591 w 12192000"/>
              <a:gd name="connsiteY211" fmla="*/ 885669 h 6858000"/>
              <a:gd name="connsiteX212" fmla="*/ 2494591 w 12192000"/>
              <a:gd name="connsiteY212" fmla="*/ 810473 h 6858000"/>
              <a:gd name="connsiteX213" fmla="*/ 2493817 w 12192000"/>
              <a:gd name="connsiteY213" fmla="*/ 809700 h 6858000"/>
              <a:gd name="connsiteX214" fmla="*/ 2417759 w 12192000"/>
              <a:gd name="connsiteY214" fmla="*/ 809700 h 6858000"/>
              <a:gd name="connsiteX215" fmla="*/ 2416985 w 12192000"/>
              <a:gd name="connsiteY215" fmla="*/ 810473 h 6858000"/>
              <a:gd name="connsiteX216" fmla="*/ 2416985 w 12192000"/>
              <a:gd name="connsiteY216" fmla="*/ 886442 h 6858000"/>
              <a:gd name="connsiteX217" fmla="*/ 2466929 w 12192000"/>
              <a:gd name="connsiteY217" fmla="*/ 886442 h 6858000"/>
              <a:gd name="connsiteX218" fmla="*/ 2467703 w 12192000"/>
              <a:gd name="connsiteY218" fmla="*/ 885669 h 6858000"/>
              <a:gd name="connsiteX219" fmla="*/ 2467703 w 12192000"/>
              <a:gd name="connsiteY219" fmla="*/ 874271 h 6858000"/>
              <a:gd name="connsiteX220" fmla="*/ 2466929 w 12192000"/>
              <a:gd name="connsiteY220" fmla="*/ 873499 h 6858000"/>
              <a:gd name="connsiteX221" fmla="*/ 2430826 w 12192000"/>
              <a:gd name="connsiteY221" fmla="*/ 873499 h 6858000"/>
              <a:gd name="connsiteX222" fmla="*/ 2430826 w 12192000"/>
              <a:gd name="connsiteY222" fmla="*/ 810473 h 6858000"/>
              <a:gd name="connsiteX223" fmla="*/ 2430051 w 12192000"/>
              <a:gd name="connsiteY223" fmla="*/ 809700 h 6858000"/>
              <a:gd name="connsiteX224" fmla="*/ 2345678 w 12192000"/>
              <a:gd name="connsiteY224" fmla="*/ 809682 h 6858000"/>
              <a:gd name="connsiteX225" fmla="*/ 2344904 w 12192000"/>
              <a:gd name="connsiteY225" fmla="*/ 810455 h 6858000"/>
              <a:gd name="connsiteX226" fmla="*/ 2344904 w 12192000"/>
              <a:gd name="connsiteY226" fmla="*/ 885651 h 6858000"/>
              <a:gd name="connsiteX227" fmla="*/ 2345678 w 12192000"/>
              <a:gd name="connsiteY227" fmla="*/ 886424 h 6858000"/>
              <a:gd name="connsiteX228" fmla="*/ 2357970 w 12192000"/>
              <a:gd name="connsiteY228" fmla="*/ 886424 h 6858000"/>
              <a:gd name="connsiteX229" fmla="*/ 2358744 w 12192000"/>
              <a:gd name="connsiteY229" fmla="*/ 885651 h 6858000"/>
              <a:gd name="connsiteX230" fmla="*/ 2358744 w 12192000"/>
              <a:gd name="connsiteY230" fmla="*/ 858686 h 6858000"/>
              <a:gd name="connsiteX231" fmla="*/ 2375536 w 12192000"/>
              <a:gd name="connsiteY231" fmla="*/ 858686 h 6858000"/>
              <a:gd name="connsiteX232" fmla="*/ 2403073 w 12192000"/>
              <a:gd name="connsiteY232" fmla="*/ 834130 h 6858000"/>
              <a:gd name="connsiteX233" fmla="*/ 2375536 w 12192000"/>
              <a:gd name="connsiteY233" fmla="*/ 809682 h 6858000"/>
              <a:gd name="connsiteX234" fmla="*/ 2273579 w 12192000"/>
              <a:gd name="connsiteY234" fmla="*/ 809682 h 6858000"/>
              <a:gd name="connsiteX235" fmla="*/ 2272805 w 12192000"/>
              <a:gd name="connsiteY235" fmla="*/ 810455 h 6858000"/>
              <a:gd name="connsiteX236" fmla="*/ 2272805 w 12192000"/>
              <a:gd name="connsiteY236" fmla="*/ 885651 h 6858000"/>
              <a:gd name="connsiteX237" fmla="*/ 2273579 w 12192000"/>
              <a:gd name="connsiteY237" fmla="*/ 886424 h 6858000"/>
              <a:gd name="connsiteX238" fmla="*/ 2285871 w 12192000"/>
              <a:gd name="connsiteY238" fmla="*/ 886424 h 6858000"/>
              <a:gd name="connsiteX239" fmla="*/ 2286646 w 12192000"/>
              <a:gd name="connsiteY239" fmla="*/ 885651 h 6858000"/>
              <a:gd name="connsiteX240" fmla="*/ 2286646 w 12192000"/>
              <a:gd name="connsiteY240" fmla="*/ 858686 h 6858000"/>
              <a:gd name="connsiteX241" fmla="*/ 2303437 w 12192000"/>
              <a:gd name="connsiteY241" fmla="*/ 858686 h 6858000"/>
              <a:gd name="connsiteX242" fmla="*/ 2330974 w 12192000"/>
              <a:gd name="connsiteY242" fmla="*/ 834130 h 6858000"/>
              <a:gd name="connsiteX243" fmla="*/ 2303437 w 12192000"/>
              <a:gd name="connsiteY243" fmla="*/ 809682 h 6858000"/>
              <a:gd name="connsiteX244" fmla="*/ 2217012 w 12192000"/>
              <a:gd name="connsiteY244" fmla="*/ 809682 h 6858000"/>
              <a:gd name="connsiteX245" fmla="*/ 2216292 w 12192000"/>
              <a:gd name="connsiteY245" fmla="*/ 810167 h 6858000"/>
              <a:gd name="connsiteX246" fmla="*/ 2186938 w 12192000"/>
              <a:gd name="connsiteY246" fmla="*/ 885363 h 6858000"/>
              <a:gd name="connsiteX247" fmla="*/ 2187658 w 12192000"/>
              <a:gd name="connsiteY247" fmla="*/ 886406 h 6858000"/>
              <a:gd name="connsiteX248" fmla="*/ 2200598 w 12192000"/>
              <a:gd name="connsiteY248" fmla="*/ 886406 h 6858000"/>
              <a:gd name="connsiteX249" fmla="*/ 2201318 w 12192000"/>
              <a:gd name="connsiteY249" fmla="*/ 885920 h 6858000"/>
              <a:gd name="connsiteX250" fmla="*/ 2207941 w 12192000"/>
              <a:gd name="connsiteY250" fmla="*/ 868663 h 6858000"/>
              <a:gd name="connsiteX251" fmla="*/ 2240859 w 12192000"/>
              <a:gd name="connsiteY251" fmla="*/ 868663 h 6858000"/>
              <a:gd name="connsiteX252" fmla="*/ 2247482 w 12192000"/>
              <a:gd name="connsiteY252" fmla="*/ 885920 h 6858000"/>
              <a:gd name="connsiteX253" fmla="*/ 2248202 w 12192000"/>
              <a:gd name="connsiteY253" fmla="*/ 886406 h 6858000"/>
              <a:gd name="connsiteX254" fmla="*/ 2261269 w 12192000"/>
              <a:gd name="connsiteY254" fmla="*/ 886406 h 6858000"/>
              <a:gd name="connsiteX255" fmla="*/ 2261989 w 12192000"/>
              <a:gd name="connsiteY255" fmla="*/ 885363 h 6858000"/>
              <a:gd name="connsiteX256" fmla="*/ 2232616 w 12192000"/>
              <a:gd name="connsiteY256" fmla="*/ 810167 h 6858000"/>
              <a:gd name="connsiteX257" fmla="*/ 2231896 w 12192000"/>
              <a:gd name="connsiteY257" fmla="*/ 809682 h 6858000"/>
              <a:gd name="connsiteX258" fmla="*/ 2217030 w 12192000"/>
              <a:gd name="connsiteY258" fmla="*/ 809682 h 6858000"/>
              <a:gd name="connsiteX259" fmla="*/ 2099523 w 12192000"/>
              <a:gd name="connsiteY259" fmla="*/ 809682 h 6858000"/>
              <a:gd name="connsiteX260" fmla="*/ 2099523 w 12192000"/>
              <a:gd name="connsiteY260" fmla="*/ 809700 h 6858000"/>
              <a:gd name="connsiteX261" fmla="*/ 2098749 w 12192000"/>
              <a:gd name="connsiteY261" fmla="*/ 810473 h 6858000"/>
              <a:gd name="connsiteX262" fmla="*/ 2098749 w 12192000"/>
              <a:gd name="connsiteY262" fmla="*/ 885669 h 6858000"/>
              <a:gd name="connsiteX263" fmla="*/ 2099523 w 12192000"/>
              <a:gd name="connsiteY263" fmla="*/ 886442 h 6858000"/>
              <a:gd name="connsiteX264" fmla="*/ 2111816 w 12192000"/>
              <a:gd name="connsiteY264" fmla="*/ 886442 h 6858000"/>
              <a:gd name="connsiteX265" fmla="*/ 2112589 w 12192000"/>
              <a:gd name="connsiteY265" fmla="*/ 885669 h 6858000"/>
              <a:gd name="connsiteX266" fmla="*/ 2112589 w 12192000"/>
              <a:gd name="connsiteY266" fmla="*/ 855522 h 6858000"/>
              <a:gd name="connsiteX267" fmla="*/ 2148585 w 12192000"/>
              <a:gd name="connsiteY267" fmla="*/ 855522 h 6858000"/>
              <a:gd name="connsiteX268" fmla="*/ 2149359 w 12192000"/>
              <a:gd name="connsiteY268" fmla="*/ 854749 h 6858000"/>
              <a:gd name="connsiteX269" fmla="*/ 2149359 w 12192000"/>
              <a:gd name="connsiteY269" fmla="*/ 843460 h 6858000"/>
              <a:gd name="connsiteX270" fmla="*/ 2148585 w 12192000"/>
              <a:gd name="connsiteY270" fmla="*/ 842687 h 6858000"/>
              <a:gd name="connsiteX271" fmla="*/ 2112589 w 12192000"/>
              <a:gd name="connsiteY271" fmla="*/ 842687 h 6858000"/>
              <a:gd name="connsiteX272" fmla="*/ 2112589 w 12192000"/>
              <a:gd name="connsiteY272" fmla="*/ 822517 h 6858000"/>
              <a:gd name="connsiteX273" fmla="*/ 2151878 w 12192000"/>
              <a:gd name="connsiteY273" fmla="*/ 822517 h 6858000"/>
              <a:gd name="connsiteX274" fmla="*/ 2152652 w 12192000"/>
              <a:gd name="connsiteY274" fmla="*/ 821744 h 6858000"/>
              <a:gd name="connsiteX275" fmla="*/ 2152652 w 12192000"/>
              <a:gd name="connsiteY275" fmla="*/ 810455 h 6858000"/>
              <a:gd name="connsiteX276" fmla="*/ 2151878 w 12192000"/>
              <a:gd name="connsiteY276" fmla="*/ 809682 h 6858000"/>
              <a:gd name="connsiteX277" fmla="*/ 2044990 w 12192000"/>
              <a:gd name="connsiteY277" fmla="*/ 808369 h 6858000"/>
              <a:gd name="connsiteX278" fmla="*/ 2005377 w 12192000"/>
              <a:gd name="connsiteY278" fmla="*/ 848044 h 6858000"/>
              <a:gd name="connsiteX279" fmla="*/ 2044990 w 12192000"/>
              <a:gd name="connsiteY279" fmla="*/ 887718 h 6858000"/>
              <a:gd name="connsiteX280" fmla="*/ 2084495 w 12192000"/>
              <a:gd name="connsiteY280" fmla="*/ 848044 h 6858000"/>
              <a:gd name="connsiteX281" fmla="*/ 2044990 w 12192000"/>
              <a:gd name="connsiteY281" fmla="*/ 808369 h 6858000"/>
              <a:gd name="connsiteX282" fmla="*/ 1334123 w 12192000"/>
              <a:gd name="connsiteY282" fmla="*/ 742743 h 6858000"/>
              <a:gd name="connsiteX283" fmla="*/ 1419360 w 12192000"/>
              <a:gd name="connsiteY283" fmla="*/ 742743 h 6858000"/>
              <a:gd name="connsiteX284" fmla="*/ 1469558 w 12192000"/>
              <a:gd name="connsiteY284" fmla="*/ 792941 h 6858000"/>
              <a:gd name="connsiteX285" fmla="*/ 1419360 w 12192000"/>
              <a:gd name="connsiteY285" fmla="*/ 843138 h 6858000"/>
              <a:gd name="connsiteX286" fmla="*/ 1334123 w 12192000"/>
              <a:gd name="connsiteY286" fmla="*/ 843138 h 6858000"/>
              <a:gd name="connsiteX287" fmla="*/ 2368067 w 12192000"/>
              <a:gd name="connsiteY287" fmla="*/ 693373 h 6858000"/>
              <a:gd name="connsiteX288" fmla="*/ 2384859 w 12192000"/>
              <a:gd name="connsiteY288" fmla="*/ 693373 h 6858000"/>
              <a:gd name="connsiteX289" fmla="*/ 2398915 w 12192000"/>
              <a:gd name="connsiteY289" fmla="*/ 704663 h 6858000"/>
              <a:gd name="connsiteX290" fmla="*/ 2384859 w 12192000"/>
              <a:gd name="connsiteY290" fmla="*/ 715952 h 6858000"/>
              <a:gd name="connsiteX291" fmla="*/ 2368067 w 12192000"/>
              <a:gd name="connsiteY291" fmla="*/ 715952 h 6858000"/>
              <a:gd name="connsiteX292" fmla="*/ 2592103 w 12192000"/>
              <a:gd name="connsiteY292" fmla="*/ 680430 h 6858000"/>
              <a:gd name="connsiteX293" fmla="*/ 2591455 w 12192000"/>
              <a:gd name="connsiteY293" fmla="*/ 681599 h 6858000"/>
              <a:gd name="connsiteX294" fmla="*/ 2619064 w 12192000"/>
              <a:gd name="connsiteY294" fmla="*/ 727026 h 6858000"/>
              <a:gd name="connsiteX295" fmla="*/ 2619010 w 12192000"/>
              <a:gd name="connsiteY295" fmla="*/ 727044 h 6858000"/>
              <a:gd name="connsiteX296" fmla="*/ 2619010 w 12192000"/>
              <a:gd name="connsiteY296" fmla="*/ 756417 h 6858000"/>
              <a:gd name="connsiteX297" fmla="*/ 2619784 w 12192000"/>
              <a:gd name="connsiteY297" fmla="*/ 757190 h 6858000"/>
              <a:gd name="connsiteX298" fmla="*/ 2632184 w 12192000"/>
              <a:gd name="connsiteY298" fmla="*/ 757190 h 6858000"/>
              <a:gd name="connsiteX299" fmla="*/ 2632958 w 12192000"/>
              <a:gd name="connsiteY299" fmla="*/ 756417 h 6858000"/>
              <a:gd name="connsiteX300" fmla="*/ 2632958 w 12192000"/>
              <a:gd name="connsiteY300" fmla="*/ 727044 h 6858000"/>
              <a:gd name="connsiteX301" fmla="*/ 2660566 w 12192000"/>
              <a:gd name="connsiteY301" fmla="*/ 681617 h 6858000"/>
              <a:gd name="connsiteX302" fmla="*/ 2659919 w 12192000"/>
              <a:gd name="connsiteY302" fmla="*/ 680448 h 6858000"/>
              <a:gd name="connsiteX303" fmla="*/ 2646132 w 12192000"/>
              <a:gd name="connsiteY303" fmla="*/ 680448 h 6858000"/>
              <a:gd name="connsiteX304" fmla="*/ 2645484 w 12192000"/>
              <a:gd name="connsiteY304" fmla="*/ 680826 h 6858000"/>
              <a:gd name="connsiteX305" fmla="*/ 2626065 w 12192000"/>
              <a:gd name="connsiteY305" fmla="*/ 713220 h 6858000"/>
              <a:gd name="connsiteX306" fmla="*/ 2606537 w 12192000"/>
              <a:gd name="connsiteY306" fmla="*/ 680808 h 6858000"/>
              <a:gd name="connsiteX307" fmla="*/ 2605889 w 12192000"/>
              <a:gd name="connsiteY307" fmla="*/ 680430 h 6858000"/>
              <a:gd name="connsiteX308" fmla="*/ 2522596 w 12192000"/>
              <a:gd name="connsiteY308" fmla="*/ 680430 h 6858000"/>
              <a:gd name="connsiteX309" fmla="*/ 2521822 w 12192000"/>
              <a:gd name="connsiteY309" fmla="*/ 681203 h 6858000"/>
              <a:gd name="connsiteX310" fmla="*/ 2521822 w 12192000"/>
              <a:gd name="connsiteY310" fmla="*/ 692601 h 6858000"/>
              <a:gd name="connsiteX311" fmla="*/ 2522596 w 12192000"/>
              <a:gd name="connsiteY311" fmla="*/ 693373 h 6858000"/>
              <a:gd name="connsiteX312" fmla="*/ 2546191 w 12192000"/>
              <a:gd name="connsiteY312" fmla="*/ 693373 h 6858000"/>
              <a:gd name="connsiteX313" fmla="*/ 2546191 w 12192000"/>
              <a:gd name="connsiteY313" fmla="*/ 756399 h 6858000"/>
              <a:gd name="connsiteX314" fmla="*/ 2546965 w 12192000"/>
              <a:gd name="connsiteY314" fmla="*/ 757172 h 6858000"/>
              <a:gd name="connsiteX315" fmla="*/ 2559365 w 12192000"/>
              <a:gd name="connsiteY315" fmla="*/ 757172 h 6858000"/>
              <a:gd name="connsiteX316" fmla="*/ 2560139 w 12192000"/>
              <a:gd name="connsiteY316" fmla="*/ 756399 h 6858000"/>
              <a:gd name="connsiteX317" fmla="*/ 2560139 w 12192000"/>
              <a:gd name="connsiteY317" fmla="*/ 693373 h 6858000"/>
              <a:gd name="connsiteX318" fmla="*/ 2583734 w 12192000"/>
              <a:gd name="connsiteY318" fmla="*/ 693373 h 6858000"/>
              <a:gd name="connsiteX319" fmla="*/ 2584508 w 12192000"/>
              <a:gd name="connsiteY319" fmla="*/ 692601 h 6858000"/>
              <a:gd name="connsiteX320" fmla="*/ 2584508 w 12192000"/>
              <a:gd name="connsiteY320" fmla="*/ 681203 h 6858000"/>
              <a:gd name="connsiteX321" fmla="*/ 2583734 w 12192000"/>
              <a:gd name="connsiteY321" fmla="*/ 680430 h 6858000"/>
              <a:gd name="connsiteX322" fmla="*/ 2497129 w 12192000"/>
              <a:gd name="connsiteY322" fmla="*/ 680430 h 6858000"/>
              <a:gd name="connsiteX323" fmla="*/ 2496355 w 12192000"/>
              <a:gd name="connsiteY323" fmla="*/ 681203 h 6858000"/>
              <a:gd name="connsiteX324" fmla="*/ 2496355 w 12192000"/>
              <a:gd name="connsiteY324" fmla="*/ 756399 h 6858000"/>
              <a:gd name="connsiteX325" fmla="*/ 2497129 w 12192000"/>
              <a:gd name="connsiteY325" fmla="*/ 757172 h 6858000"/>
              <a:gd name="connsiteX326" fmla="*/ 2509422 w 12192000"/>
              <a:gd name="connsiteY326" fmla="*/ 757172 h 6858000"/>
              <a:gd name="connsiteX327" fmla="*/ 2510196 w 12192000"/>
              <a:gd name="connsiteY327" fmla="*/ 756399 h 6858000"/>
              <a:gd name="connsiteX328" fmla="*/ 2510196 w 12192000"/>
              <a:gd name="connsiteY328" fmla="*/ 681203 h 6858000"/>
              <a:gd name="connsiteX329" fmla="*/ 2509422 w 12192000"/>
              <a:gd name="connsiteY329" fmla="*/ 680430 h 6858000"/>
              <a:gd name="connsiteX330" fmla="*/ 2355019 w 12192000"/>
              <a:gd name="connsiteY330" fmla="*/ 680430 h 6858000"/>
              <a:gd name="connsiteX331" fmla="*/ 2354245 w 12192000"/>
              <a:gd name="connsiteY331" fmla="*/ 681203 h 6858000"/>
              <a:gd name="connsiteX332" fmla="*/ 2354227 w 12192000"/>
              <a:gd name="connsiteY332" fmla="*/ 681221 h 6858000"/>
              <a:gd name="connsiteX333" fmla="*/ 2354227 w 12192000"/>
              <a:gd name="connsiteY333" fmla="*/ 756417 h 6858000"/>
              <a:gd name="connsiteX334" fmla="*/ 2355001 w 12192000"/>
              <a:gd name="connsiteY334" fmla="*/ 757190 h 6858000"/>
              <a:gd name="connsiteX335" fmla="*/ 2367293 w 12192000"/>
              <a:gd name="connsiteY335" fmla="*/ 757190 h 6858000"/>
              <a:gd name="connsiteX336" fmla="*/ 2368067 w 12192000"/>
              <a:gd name="connsiteY336" fmla="*/ 756417 h 6858000"/>
              <a:gd name="connsiteX337" fmla="*/ 2368067 w 12192000"/>
              <a:gd name="connsiteY337" fmla="*/ 728787 h 6858000"/>
              <a:gd name="connsiteX338" fmla="*/ 2378830 w 12192000"/>
              <a:gd name="connsiteY338" fmla="*/ 728787 h 6858000"/>
              <a:gd name="connsiteX339" fmla="*/ 2399563 w 12192000"/>
              <a:gd name="connsiteY339" fmla="*/ 756867 h 6858000"/>
              <a:gd name="connsiteX340" fmla="*/ 2400176 w 12192000"/>
              <a:gd name="connsiteY340" fmla="*/ 757172 h 6858000"/>
              <a:gd name="connsiteX341" fmla="*/ 2415041 w 12192000"/>
              <a:gd name="connsiteY341" fmla="*/ 757172 h 6858000"/>
              <a:gd name="connsiteX342" fmla="*/ 2415653 w 12192000"/>
              <a:gd name="connsiteY342" fmla="*/ 755950 h 6858000"/>
              <a:gd name="connsiteX343" fmla="*/ 2394416 w 12192000"/>
              <a:gd name="connsiteY343" fmla="*/ 727906 h 6858000"/>
              <a:gd name="connsiteX344" fmla="*/ 2413187 w 12192000"/>
              <a:gd name="connsiteY344" fmla="*/ 704663 h 6858000"/>
              <a:gd name="connsiteX345" fmla="*/ 2386191 w 12192000"/>
              <a:gd name="connsiteY345" fmla="*/ 680430 h 6858000"/>
              <a:gd name="connsiteX346" fmla="*/ 2285439 w 12192000"/>
              <a:gd name="connsiteY346" fmla="*/ 680430 h 6858000"/>
              <a:gd name="connsiteX347" fmla="*/ 2285439 w 12192000"/>
              <a:gd name="connsiteY347" fmla="*/ 680448 h 6858000"/>
              <a:gd name="connsiteX348" fmla="*/ 2284666 w 12192000"/>
              <a:gd name="connsiteY348" fmla="*/ 681221 h 6858000"/>
              <a:gd name="connsiteX349" fmla="*/ 2284666 w 12192000"/>
              <a:gd name="connsiteY349" fmla="*/ 756417 h 6858000"/>
              <a:gd name="connsiteX350" fmla="*/ 2285439 w 12192000"/>
              <a:gd name="connsiteY350" fmla="*/ 757190 h 6858000"/>
              <a:gd name="connsiteX351" fmla="*/ 2337795 w 12192000"/>
              <a:gd name="connsiteY351" fmla="*/ 757190 h 6858000"/>
              <a:gd name="connsiteX352" fmla="*/ 2338569 w 12192000"/>
              <a:gd name="connsiteY352" fmla="*/ 756417 h 6858000"/>
              <a:gd name="connsiteX353" fmla="*/ 2338569 w 12192000"/>
              <a:gd name="connsiteY353" fmla="*/ 745128 h 6858000"/>
              <a:gd name="connsiteX354" fmla="*/ 2337795 w 12192000"/>
              <a:gd name="connsiteY354" fmla="*/ 744355 h 6858000"/>
              <a:gd name="connsiteX355" fmla="*/ 2298506 w 12192000"/>
              <a:gd name="connsiteY355" fmla="*/ 744355 h 6858000"/>
              <a:gd name="connsiteX356" fmla="*/ 2298506 w 12192000"/>
              <a:gd name="connsiteY356" fmla="*/ 723754 h 6858000"/>
              <a:gd name="connsiteX357" fmla="*/ 2332648 w 12192000"/>
              <a:gd name="connsiteY357" fmla="*/ 723754 h 6858000"/>
              <a:gd name="connsiteX358" fmla="*/ 2333421 w 12192000"/>
              <a:gd name="connsiteY358" fmla="*/ 722981 h 6858000"/>
              <a:gd name="connsiteX359" fmla="*/ 2333421 w 12192000"/>
              <a:gd name="connsiteY359" fmla="*/ 711799 h 6858000"/>
              <a:gd name="connsiteX360" fmla="*/ 2332648 w 12192000"/>
              <a:gd name="connsiteY360" fmla="*/ 711027 h 6858000"/>
              <a:gd name="connsiteX361" fmla="*/ 2298506 w 12192000"/>
              <a:gd name="connsiteY361" fmla="*/ 711027 h 6858000"/>
              <a:gd name="connsiteX362" fmla="*/ 2298506 w 12192000"/>
              <a:gd name="connsiteY362" fmla="*/ 693266 h 6858000"/>
              <a:gd name="connsiteX363" fmla="*/ 2337795 w 12192000"/>
              <a:gd name="connsiteY363" fmla="*/ 693266 h 6858000"/>
              <a:gd name="connsiteX364" fmla="*/ 2338569 w 12192000"/>
              <a:gd name="connsiteY364" fmla="*/ 692493 h 6858000"/>
              <a:gd name="connsiteX365" fmla="*/ 2338569 w 12192000"/>
              <a:gd name="connsiteY365" fmla="*/ 681203 h 6858000"/>
              <a:gd name="connsiteX366" fmla="*/ 2337795 w 12192000"/>
              <a:gd name="connsiteY366" fmla="*/ 680430 h 6858000"/>
              <a:gd name="connsiteX367" fmla="*/ 2201300 w 12192000"/>
              <a:gd name="connsiteY367" fmla="*/ 680430 h 6858000"/>
              <a:gd name="connsiteX368" fmla="*/ 2200580 w 12192000"/>
              <a:gd name="connsiteY368" fmla="*/ 681473 h 6858000"/>
              <a:gd name="connsiteX369" fmla="*/ 2229197 w 12192000"/>
              <a:gd name="connsiteY369" fmla="*/ 756669 h 6858000"/>
              <a:gd name="connsiteX370" fmla="*/ 2229917 w 12192000"/>
              <a:gd name="connsiteY370" fmla="*/ 757154 h 6858000"/>
              <a:gd name="connsiteX371" fmla="*/ 2244549 w 12192000"/>
              <a:gd name="connsiteY371" fmla="*/ 757154 h 6858000"/>
              <a:gd name="connsiteX372" fmla="*/ 2245269 w 12192000"/>
              <a:gd name="connsiteY372" fmla="*/ 756669 h 6858000"/>
              <a:gd name="connsiteX373" fmla="*/ 2273885 w 12192000"/>
              <a:gd name="connsiteY373" fmla="*/ 681473 h 6858000"/>
              <a:gd name="connsiteX374" fmla="*/ 2273165 w 12192000"/>
              <a:gd name="connsiteY374" fmla="*/ 680430 h 6858000"/>
              <a:gd name="connsiteX375" fmla="*/ 2260099 w 12192000"/>
              <a:gd name="connsiteY375" fmla="*/ 680430 h 6858000"/>
              <a:gd name="connsiteX376" fmla="*/ 2259379 w 12192000"/>
              <a:gd name="connsiteY376" fmla="*/ 680934 h 6858000"/>
              <a:gd name="connsiteX377" fmla="*/ 2237170 w 12192000"/>
              <a:gd name="connsiteY377" fmla="*/ 740724 h 6858000"/>
              <a:gd name="connsiteX378" fmla="*/ 2215069 w 12192000"/>
              <a:gd name="connsiteY378" fmla="*/ 680934 h 6858000"/>
              <a:gd name="connsiteX379" fmla="*/ 2214349 w 12192000"/>
              <a:gd name="connsiteY379" fmla="*/ 680430 h 6858000"/>
              <a:gd name="connsiteX380" fmla="*/ 2176679 w 12192000"/>
              <a:gd name="connsiteY380" fmla="*/ 680430 h 6858000"/>
              <a:gd name="connsiteX381" fmla="*/ 2175905 w 12192000"/>
              <a:gd name="connsiteY381" fmla="*/ 681203 h 6858000"/>
              <a:gd name="connsiteX382" fmla="*/ 2175905 w 12192000"/>
              <a:gd name="connsiteY382" fmla="*/ 756399 h 6858000"/>
              <a:gd name="connsiteX383" fmla="*/ 2176679 w 12192000"/>
              <a:gd name="connsiteY383" fmla="*/ 757172 h 6858000"/>
              <a:gd name="connsiteX384" fmla="*/ 2188972 w 12192000"/>
              <a:gd name="connsiteY384" fmla="*/ 757172 h 6858000"/>
              <a:gd name="connsiteX385" fmla="*/ 2189746 w 12192000"/>
              <a:gd name="connsiteY385" fmla="*/ 756399 h 6858000"/>
              <a:gd name="connsiteX386" fmla="*/ 2189746 w 12192000"/>
              <a:gd name="connsiteY386" fmla="*/ 681203 h 6858000"/>
              <a:gd name="connsiteX387" fmla="*/ 2188972 w 12192000"/>
              <a:gd name="connsiteY387" fmla="*/ 680430 h 6858000"/>
              <a:gd name="connsiteX388" fmla="*/ 2010218 w 12192000"/>
              <a:gd name="connsiteY388" fmla="*/ 680430 h 6858000"/>
              <a:gd name="connsiteX389" fmla="*/ 2009444 w 12192000"/>
              <a:gd name="connsiteY389" fmla="*/ 681203 h 6858000"/>
              <a:gd name="connsiteX390" fmla="*/ 2009444 w 12192000"/>
              <a:gd name="connsiteY390" fmla="*/ 726468 h 6858000"/>
              <a:gd name="connsiteX391" fmla="*/ 2041606 w 12192000"/>
              <a:gd name="connsiteY391" fmla="*/ 758485 h 6858000"/>
              <a:gd name="connsiteX392" fmla="*/ 2073768 w 12192000"/>
              <a:gd name="connsiteY392" fmla="*/ 726468 h 6858000"/>
              <a:gd name="connsiteX393" fmla="*/ 2073768 w 12192000"/>
              <a:gd name="connsiteY393" fmla="*/ 681203 h 6858000"/>
              <a:gd name="connsiteX394" fmla="*/ 2072994 w 12192000"/>
              <a:gd name="connsiteY394" fmla="*/ 680430 h 6858000"/>
              <a:gd name="connsiteX395" fmla="*/ 2060594 w 12192000"/>
              <a:gd name="connsiteY395" fmla="*/ 680430 h 6858000"/>
              <a:gd name="connsiteX396" fmla="*/ 2059820 w 12192000"/>
              <a:gd name="connsiteY396" fmla="*/ 681203 h 6858000"/>
              <a:gd name="connsiteX397" fmla="*/ 2059820 w 12192000"/>
              <a:gd name="connsiteY397" fmla="*/ 725048 h 6858000"/>
              <a:gd name="connsiteX398" fmla="*/ 2041606 w 12192000"/>
              <a:gd name="connsiteY398" fmla="*/ 745434 h 6858000"/>
              <a:gd name="connsiteX399" fmla="*/ 2023285 w 12192000"/>
              <a:gd name="connsiteY399" fmla="*/ 725048 h 6858000"/>
              <a:gd name="connsiteX400" fmla="*/ 2023285 w 12192000"/>
              <a:gd name="connsiteY400" fmla="*/ 681203 h 6858000"/>
              <a:gd name="connsiteX401" fmla="*/ 2022511 w 12192000"/>
              <a:gd name="connsiteY401" fmla="*/ 680430 h 6858000"/>
              <a:gd name="connsiteX402" fmla="*/ 2144427 w 12192000"/>
              <a:gd name="connsiteY402" fmla="*/ 680412 h 6858000"/>
              <a:gd name="connsiteX403" fmla="*/ 2143654 w 12192000"/>
              <a:gd name="connsiteY403" fmla="*/ 681186 h 6858000"/>
              <a:gd name="connsiteX404" fmla="*/ 2143654 w 12192000"/>
              <a:gd name="connsiteY404" fmla="*/ 734468 h 6858000"/>
              <a:gd name="connsiteX405" fmla="*/ 2105588 w 12192000"/>
              <a:gd name="connsiteY405" fmla="*/ 680754 h 6858000"/>
              <a:gd name="connsiteX406" fmla="*/ 2104958 w 12192000"/>
              <a:gd name="connsiteY406" fmla="*/ 680430 h 6858000"/>
              <a:gd name="connsiteX407" fmla="*/ 2091964 w 12192000"/>
              <a:gd name="connsiteY407" fmla="*/ 680430 h 6858000"/>
              <a:gd name="connsiteX408" fmla="*/ 2091190 w 12192000"/>
              <a:gd name="connsiteY408" fmla="*/ 681203 h 6858000"/>
              <a:gd name="connsiteX409" fmla="*/ 2091190 w 12192000"/>
              <a:gd name="connsiteY409" fmla="*/ 756399 h 6858000"/>
              <a:gd name="connsiteX410" fmla="*/ 2091964 w 12192000"/>
              <a:gd name="connsiteY410" fmla="*/ 757172 h 6858000"/>
              <a:gd name="connsiteX411" fmla="*/ 2104256 w 12192000"/>
              <a:gd name="connsiteY411" fmla="*/ 757172 h 6858000"/>
              <a:gd name="connsiteX412" fmla="*/ 2105030 w 12192000"/>
              <a:gd name="connsiteY412" fmla="*/ 756399 h 6858000"/>
              <a:gd name="connsiteX413" fmla="*/ 2105030 w 12192000"/>
              <a:gd name="connsiteY413" fmla="*/ 703009 h 6858000"/>
              <a:gd name="connsiteX414" fmla="*/ 2143095 w 12192000"/>
              <a:gd name="connsiteY414" fmla="*/ 756831 h 6858000"/>
              <a:gd name="connsiteX415" fmla="*/ 2143725 w 12192000"/>
              <a:gd name="connsiteY415" fmla="*/ 757154 h 6858000"/>
              <a:gd name="connsiteX416" fmla="*/ 2156720 w 12192000"/>
              <a:gd name="connsiteY416" fmla="*/ 757154 h 6858000"/>
              <a:gd name="connsiteX417" fmla="*/ 2157494 w 12192000"/>
              <a:gd name="connsiteY417" fmla="*/ 756381 h 6858000"/>
              <a:gd name="connsiteX418" fmla="*/ 2157494 w 12192000"/>
              <a:gd name="connsiteY418" fmla="*/ 681186 h 6858000"/>
              <a:gd name="connsiteX419" fmla="*/ 2156720 w 12192000"/>
              <a:gd name="connsiteY419" fmla="*/ 680412 h 6858000"/>
              <a:gd name="connsiteX420" fmla="*/ 2453898 w 12192000"/>
              <a:gd name="connsiteY420" fmla="*/ 679118 h 6858000"/>
              <a:gd name="connsiteX421" fmla="*/ 2425696 w 12192000"/>
              <a:gd name="connsiteY421" fmla="*/ 702128 h 6858000"/>
              <a:gd name="connsiteX422" fmla="*/ 2444575 w 12192000"/>
              <a:gd name="connsiteY422" fmla="*/ 722298 h 6858000"/>
              <a:gd name="connsiteX423" fmla="*/ 2458074 w 12192000"/>
              <a:gd name="connsiteY423" fmla="*/ 725480 h 6858000"/>
              <a:gd name="connsiteX424" fmla="*/ 2469592 w 12192000"/>
              <a:gd name="connsiteY424" fmla="*/ 735457 h 6858000"/>
              <a:gd name="connsiteX425" fmla="*/ 2454996 w 12192000"/>
              <a:gd name="connsiteY425" fmla="*/ 745865 h 6858000"/>
              <a:gd name="connsiteX426" fmla="*/ 2432895 w 12192000"/>
              <a:gd name="connsiteY426" fmla="*/ 737883 h 6858000"/>
              <a:gd name="connsiteX427" fmla="*/ 2431833 w 12192000"/>
              <a:gd name="connsiteY427" fmla="*/ 738045 h 6858000"/>
              <a:gd name="connsiteX428" fmla="*/ 2424708 w 12192000"/>
              <a:gd name="connsiteY428" fmla="*/ 747678 h 6858000"/>
              <a:gd name="connsiteX429" fmla="*/ 2424706 w 12192000"/>
              <a:gd name="connsiteY429" fmla="*/ 747663 h 6858000"/>
              <a:gd name="connsiteX430" fmla="*/ 2424706 w 12192000"/>
              <a:gd name="connsiteY430" fmla="*/ 747681 h 6858000"/>
              <a:gd name="connsiteX431" fmla="*/ 2424708 w 12192000"/>
              <a:gd name="connsiteY431" fmla="*/ 747678 h 6858000"/>
              <a:gd name="connsiteX432" fmla="*/ 2424850 w 12192000"/>
              <a:gd name="connsiteY432" fmla="*/ 748741 h 6858000"/>
              <a:gd name="connsiteX433" fmla="*/ 2454547 w 12192000"/>
              <a:gd name="connsiteY433" fmla="*/ 758466 h 6858000"/>
              <a:gd name="connsiteX434" fmla="*/ 2483631 w 12192000"/>
              <a:gd name="connsiteY434" fmla="*/ 734468 h 6858000"/>
              <a:gd name="connsiteX435" fmla="*/ 2464859 w 12192000"/>
              <a:gd name="connsiteY435" fmla="*/ 713867 h 6858000"/>
              <a:gd name="connsiteX436" fmla="*/ 2451361 w 12192000"/>
              <a:gd name="connsiteY436" fmla="*/ 710685 h 6858000"/>
              <a:gd name="connsiteX437" fmla="*/ 2439626 w 12192000"/>
              <a:gd name="connsiteY437" fmla="*/ 701265 h 6858000"/>
              <a:gd name="connsiteX438" fmla="*/ 2453682 w 12192000"/>
              <a:gd name="connsiteY438" fmla="*/ 691612 h 6858000"/>
              <a:gd name="connsiteX439" fmla="*/ 2472436 w 12192000"/>
              <a:gd name="connsiteY439" fmla="*/ 699000 h 6858000"/>
              <a:gd name="connsiteX440" fmla="*/ 2473498 w 12192000"/>
              <a:gd name="connsiteY440" fmla="*/ 698964 h 6858000"/>
              <a:gd name="connsiteX441" fmla="*/ 2481471 w 12192000"/>
              <a:gd name="connsiteY441" fmla="*/ 690425 h 6858000"/>
              <a:gd name="connsiteX442" fmla="*/ 2481435 w 12192000"/>
              <a:gd name="connsiteY442" fmla="*/ 689329 h 6858000"/>
              <a:gd name="connsiteX443" fmla="*/ 2453898 w 12192000"/>
              <a:gd name="connsiteY443" fmla="*/ 679118 h 6858000"/>
              <a:gd name="connsiteX444" fmla="*/ 1894168 w 12192000"/>
              <a:gd name="connsiteY444" fmla="*/ 679118 h 6858000"/>
              <a:gd name="connsiteX445" fmla="*/ 1893394 w 12192000"/>
              <a:gd name="connsiteY445" fmla="*/ 679891 h 6858000"/>
              <a:gd name="connsiteX446" fmla="*/ 1893394 w 12192000"/>
              <a:gd name="connsiteY446" fmla="*/ 1016178 h 6858000"/>
              <a:gd name="connsiteX447" fmla="*/ 1894168 w 12192000"/>
              <a:gd name="connsiteY447" fmla="*/ 1016951 h 6858000"/>
              <a:gd name="connsiteX448" fmla="*/ 1902825 w 12192000"/>
              <a:gd name="connsiteY448" fmla="*/ 1016951 h 6858000"/>
              <a:gd name="connsiteX449" fmla="*/ 1903599 w 12192000"/>
              <a:gd name="connsiteY449" fmla="*/ 1016178 h 6858000"/>
              <a:gd name="connsiteX450" fmla="*/ 1903599 w 12192000"/>
              <a:gd name="connsiteY450" fmla="*/ 679891 h 6858000"/>
              <a:gd name="connsiteX451" fmla="*/ 1902825 w 12192000"/>
              <a:gd name="connsiteY451" fmla="*/ 679118 h 6858000"/>
              <a:gd name="connsiteX452" fmla="*/ 1639127 w 12192000"/>
              <a:gd name="connsiteY452" fmla="*/ 679099 h 6858000"/>
              <a:gd name="connsiteX453" fmla="*/ 1555658 w 12192000"/>
              <a:gd name="connsiteY453" fmla="*/ 762569 h 6858000"/>
              <a:gd name="connsiteX454" fmla="*/ 1555658 w 12192000"/>
              <a:gd name="connsiteY454" fmla="*/ 933425 h 6858000"/>
              <a:gd name="connsiteX455" fmla="*/ 1639127 w 12192000"/>
              <a:gd name="connsiteY455" fmla="*/ 1016894 h 6858000"/>
              <a:gd name="connsiteX456" fmla="*/ 1786901 w 12192000"/>
              <a:gd name="connsiteY456" fmla="*/ 1016894 h 6858000"/>
              <a:gd name="connsiteX457" fmla="*/ 1790281 w 12192000"/>
              <a:gd name="connsiteY457" fmla="*/ 1013516 h 6858000"/>
              <a:gd name="connsiteX458" fmla="*/ 1790281 w 12192000"/>
              <a:gd name="connsiteY458" fmla="*/ 956629 h 6858000"/>
              <a:gd name="connsiteX459" fmla="*/ 1786901 w 12192000"/>
              <a:gd name="connsiteY459" fmla="*/ 953251 h 6858000"/>
              <a:gd name="connsiteX460" fmla="*/ 1639127 w 12192000"/>
              <a:gd name="connsiteY460" fmla="*/ 953251 h 6858000"/>
              <a:gd name="connsiteX461" fmla="*/ 1623216 w 12192000"/>
              <a:gd name="connsiteY461" fmla="*/ 937340 h 6858000"/>
              <a:gd name="connsiteX462" fmla="*/ 1623216 w 12192000"/>
              <a:gd name="connsiteY462" fmla="*/ 878840 h 6858000"/>
              <a:gd name="connsiteX463" fmla="*/ 1770990 w 12192000"/>
              <a:gd name="connsiteY463" fmla="*/ 878840 h 6858000"/>
              <a:gd name="connsiteX464" fmla="*/ 1774369 w 12192000"/>
              <a:gd name="connsiteY464" fmla="*/ 875462 h 6858000"/>
              <a:gd name="connsiteX465" fmla="*/ 1774369 w 12192000"/>
              <a:gd name="connsiteY465" fmla="*/ 818574 h 6858000"/>
              <a:gd name="connsiteX466" fmla="*/ 1770990 w 12192000"/>
              <a:gd name="connsiteY466" fmla="*/ 815197 h 6858000"/>
              <a:gd name="connsiteX467" fmla="*/ 1623216 w 12192000"/>
              <a:gd name="connsiteY467" fmla="*/ 815197 h 6858000"/>
              <a:gd name="connsiteX468" fmla="*/ 1623216 w 12192000"/>
              <a:gd name="connsiteY468" fmla="*/ 758654 h 6858000"/>
              <a:gd name="connsiteX469" fmla="*/ 1639127 w 12192000"/>
              <a:gd name="connsiteY469" fmla="*/ 742743 h 6858000"/>
              <a:gd name="connsiteX470" fmla="*/ 1786901 w 12192000"/>
              <a:gd name="connsiteY470" fmla="*/ 742743 h 6858000"/>
              <a:gd name="connsiteX471" fmla="*/ 1790281 w 12192000"/>
              <a:gd name="connsiteY471" fmla="*/ 739366 h 6858000"/>
              <a:gd name="connsiteX472" fmla="*/ 1790281 w 12192000"/>
              <a:gd name="connsiteY472" fmla="*/ 682477 h 6858000"/>
              <a:gd name="connsiteX473" fmla="*/ 1786901 w 12192000"/>
              <a:gd name="connsiteY473" fmla="*/ 679099 h 6858000"/>
              <a:gd name="connsiteX474" fmla="*/ 1269942 w 12192000"/>
              <a:gd name="connsiteY474" fmla="*/ 679099 h 6858000"/>
              <a:gd name="connsiteX475" fmla="*/ 1266565 w 12192000"/>
              <a:gd name="connsiteY475" fmla="*/ 682478 h 6858000"/>
              <a:gd name="connsiteX476" fmla="*/ 1266565 w 12192000"/>
              <a:gd name="connsiteY476" fmla="*/ 1013516 h 6858000"/>
              <a:gd name="connsiteX477" fmla="*/ 1269942 w 12192000"/>
              <a:gd name="connsiteY477" fmla="*/ 1016894 h 6858000"/>
              <a:gd name="connsiteX478" fmla="*/ 1330745 w 12192000"/>
              <a:gd name="connsiteY478" fmla="*/ 1016894 h 6858000"/>
              <a:gd name="connsiteX479" fmla="*/ 1334123 w 12192000"/>
              <a:gd name="connsiteY479" fmla="*/ 1013516 h 6858000"/>
              <a:gd name="connsiteX480" fmla="*/ 1334123 w 12192000"/>
              <a:gd name="connsiteY480" fmla="*/ 906781 h 6858000"/>
              <a:gd name="connsiteX481" fmla="*/ 1400228 w 12192000"/>
              <a:gd name="connsiteY481" fmla="*/ 907083 h 6858000"/>
              <a:gd name="connsiteX482" fmla="*/ 1467002 w 12192000"/>
              <a:gd name="connsiteY482" fmla="*/ 1014503 h 6858000"/>
              <a:gd name="connsiteX483" fmla="*/ 1471307 w 12192000"/>
              <a:gd name="connsiteY483" fmla="*/ 1016894 h 6858000"/>
              <a:gd name="connsiteX484" fmla="*/ 1535992 w 12192000"/>
              <a:gd name="connsiteY484" fmla="*/ 1016894 h 6858000"/>
              <a:gd name="connsiteX485" fmla="*/ 1538861 w 12192000"/>
              <a:gd name="connsiteY485" fmla="*/ 1011733 h 6858000"/>
              <a:gd name="connsiteX486" fmla="*/ 1467097 w 12192000"/>
              <a:gd name="connsiteY486" fmla="*/ 896288 h 6858000"/>
              <a:gd name="connsiteX487" fmla="*/ 1533190 w 12192000"/>
              <a:gd name="connsiteY487" fmla="*/ 791395 h 6858000"/>
              <a:gd name="connsiteX488" fmla="*/ 1417002 w 12192000"/>
              <a:gd name="connsiteY488" fmla="*/ 679099 h 6858000"/>
              <a:gd name="connsiteX489" fmla="*/ 519316 w 12192000"/>
              <a:gd name="connsiteY489" fmla="*/ 679099 h 6858000"/>
              <a:gd name="connsiteX490" fmla="*/ 515938 w 12192000"/>
              <a:gd name="connsiteY490" fmla="*/ 682478 h 6858000"/>
              <a:gd name="connsiteX491" fmla="*/ 515938 w 12192000"/>
              <a:gd name="connsiteY491" fmla="*/ 1013516 h 6858000"/>
              <a:gd name="connsiteX492" fmla="*/ 519316 w 12192000"/>
              <a:gd name="connsiteY492" fmla="*/ 1016894 h 6858000"/>
              <a:gd name="connsiteX493" fmla="*/ 580119 w 12192000"/>
              <a:gd name="connsiteY493" fmla="*/ 1016894 h 6858000"/>
              <a:gd name="connsiteX494" fmla="*/ 583496 w 12192000"/>
              <a:gd name="connsiteY494" fmla="*/ 1013516 h 6858000"/>
              <a:gd name="connsiteX495" fmla="*/ 583496 w 12192000"/>
              <a:gd name="connsiteY495" fmla="*/ 784845 h 6858000"/>
              <a:gd name="connsiteX496" fmla="*/ 674227 w 12192000"/>
              <a:gd name="connsiteY496" fmla="*/ 960597 h 6858000"/>
              <a:gd name="connsiteX497" fmla="*/ 712413 w 12192000"/>
              <a:gd name="connsiteY497" fmla="*/ 960597 h 6858000"/>
              <a:gd name="connsiteX498" fmla="*/ 803634 w 12192000"/>
              <a:gd name="connsiteY498" fmla="*/ 784845 h 6858000"/>
              <a:gd name="connsiteX499" fmla="*/ 803634 w 12192000"/>
              <a:gd name="connsiteY499" fmla="*/ 1013516 h 6858000"/>
              <a:gd name="connsiteX500" fmla="*/ 807012 w 12192000"/>
              <a:gd name="connsiteY500" fmla="*/ 1016894 h 6858000"/>
              <a:gd name="connsiteX501" fmla="*/ 867814 w 12192000"/>
              <a:gd name="connsiteY501" fmla="*/ 1016894 h 6858000"/>
              <a:gd name="connsiteX502" fmla="*/ 871192 w 12192000"/>
              <a:gd name="connsiteY502" fmla="*/ 1013516 h 6858000"/>
              <a:gd name="connsiteX503" fmla="*/ 871192 w 12192000"/>
              <a:gd name="connsiteY503" fmla="*/ 682478 h 6858000"/>
              <a:gd name="connsiteX504" fmla="*/ 867814 w 12192000"/>
              <a:gd name="connsiteY504" fmla="*/ 679099 h 6858000"/>
              <a:gd name="connsiteX505" fmla="*/ 791052 w 12192000"/>
              <a:gd name="connsiteY505" fmla="*/ 679099 h 6858000"/>
              <a:gd name="connsiteX506" fmla="*/ 786551 w 12192000"/>
              <a:gd name="connsiteY506" fmla="*/ 681839 h 6858000"/>
              <a:gd name="connsiteX507" fmla="*/ 693810 w 12192000"/>
              <a:gd name="connsiteY507" fmla="*/ 861154 h 6858000"/>
              <a:gd name="connsiteX508" fmla="*/ 601556 w 12192000"/>
              <a:gd name="connsiteY508" fmla="*/ 681848 h 6858000"/>
              <a:gd name="connsiteX509" fmla="*/ 597051 w 12192000"/>
              <a:gd name="connsiteY509" fmla="*/ 679099 h 6858000"/>
              <a:gd name="connsiteX510" fmla="*/ 1068878 w 12192000"/>
              <a:gd name="connsiteY510" fmla="*/ 674636 h 6858000"/>
              <a:gd name="connsiteX511" fmla="*/ 895517 w 12192000"/>
              <a:gd name="connsiteY511" fmla="*/ 847997 h 6858000"/>
              <a:gd name="connsiteX512" fmla="*/ 897163 w 12192000"/>
              <a:gd name="connsiteY512" fmla="*/ 871884 h 6858000"/>
              <a:gd name="connsiteX513" fmla="*/ 961920 w 12192000"/>
              <a:gd name="connsiteY513" fmla="*/ 871884 h 6858000"/>
              <a:gd name="connsiteX514" fmla="*/ 959280 w 12192000"/>
              <a:gd name="connsiteY514" fmla="*/ 847997 h 6858000"/>
              <a:gd name="connsiteX515" fmla="*/ 1068878 w 12192000"/>
              <a:gd name="connsiteY515" fmla="*/ 738397 h 6858000"/>
              <a:gd name="connsiteX516" fmla="*/ 1178479 w 12192000"/>
              <a:gd name="connsiteY516" fmla="*/ 847997 h 6858000"/>
              <a:gd name="connsiteX517" fmla="*/ 1175836 w 12192000"/>
              <a:gd name="connsiteY517" fmla="*/ 871884 h 6858000"/>
              <a:gd name="connsiteX518" fmla="*/ 1240594 w 12192000"/>
              <a:gd name="connsiteY518" fmla="*/ 871884 h 6858000"/>
              <a:gd name="connsiteX519" fmla="*/ 1242240 w 12192000"/>
              <a:gd name="connsiteY519" fmla="*/ 847997 h 6858000"/>
              <a:gd name="connsiteX520" fmla="*/ 1068878 w 12192000"/>
              <a:gd name="connsiteY520" fmla="*/ 674636 h 6858000"/>
              <a:gd name="connsiteX521" fmla="*/ 1075294 w 12192000"/>
              <a:gd name="connsiteY521" fmla="*/ 544446 h 6858000"/>
              <a:gd name="connsiteX522" fmla="*/ 1090876 w 12192000"/>
              <a:gd name="connsiteY522" fmla="*/ 588594 h 6858000"/>
              <a:gd name="connsiteX523" fmla="*/ 1059711 w 12192000"/>
              <a:gd name="connsiteY523" fmla="*/ 588594 h 6858000"/>
              <a:gd name="connsiteX524" fmla="*/ 799860 w 12192000"/>
              <a:gd name="connsiteY524" fmla="*/ 538560 h 6858000"/>
              <a:gd name="connsiteX525" fmla="*/ 835525 w 12192000"/>
              <a:gd name="connsiteY525" fmla="*/ 574571 h 6858000"/>
              <a:gd name="connsiteX526" fmla="*/ 799860 w 12192000"/>
              <a:gd name="connsiteY526" fmla="*/ 610583 h 6858000"/>
              <a:gd name="connsiteX527" fmla="*/ 764194 w 12192000"/>
              <a:gd name="connsiteY527" fmla="*/ 574571 h 6858000"/>
              <a:gd name="connsiteX528" fmla="*/ 799860 w 12192000"/>
              <a:gd name="connsiteY528" fmla="*/ 538560 h 6858000"/>
              <a:gd name="connsiteX529" fmla="*/ 1061464 w 12192000"/>
              <a:gd name="connsiteY529" fmla="*/ 514840 h 6858000"/>
              <a:gd name="connsiteX530" fmla="*/ 1059097 w 12192000"/>
              <a:gd name="connsiteY530" fmla="*/ 516480 h 6858000"/>
              <a:gd name="connsiteX531" fmla="*/ 1015512 w 12192000"/>
              <a:gd name="connsiteY531" fmla="*/ 632593 h 6858000"/>
              <a:gd name="connsiteX532" fmla="*/ 1016695 w 12192000"/>
              <a:gd name="connsiteY532" fmla="*/ 634302 h 6858000"/>
              <a:gd name="connsiteX533" fmla="*/ 1041825 w 12192000"/>
              <a:gd name="connsiteY533" fmla="*/ 634302 h 6858000"/>
              <a:gd name="connsiteX534" fmla="*/ 1044208 w 12192000"/>
              <a:gd name="connsiteY534" fmla="*/ 632620 h 6858000"/>
              <a:gd name="connsiteX535" fmla="*/ 1051055 w 12192000"/>
              <a:gd name="connsiteY535" fmla="*/ 613353 h 6858000"/>
              <a:gd name="connsiteX536" fmla="*/ 1099532 w 12192000"/>
              <a:gd name="connsiteY536" fmla="*/ 613353 h 6858000"/>
              <a:gd name="connsiteX537" fmla="*/ 1106379 w 12192000"/>
              <a:gd name="connsiteY537" fmla="*/ 632620 h 6858000"/>
              <a:gd name="connsiteX538" fmla="*/ 1108762 w 12192000"/>
              <a:gd name="connsiteY538" fmla="*/ 634302 h 6858000"/>
              <a:gd name="connsiteX539" fmla="*/ 1134583 w 12192000"/>
              <a:gd name="connsiteY539" fmla="*/ 634302 h 6858000"/>
              <a:gd name="connsiteX540" fmla="*/ 1135766 w 12192000"/>
              <a:gd name="connsiteY540" fmla="*/ 632592 h 6858000"/>
              <a:gd name="connsiteX541" fmla="*/ 1092012 w 12192000"/>
              <a:gd name="connsiteY541" fmla="*/ 516477 h 6858000"/>
              <a:gd name="connsiteX542" fmla="*/ 1089646 w 12192000"/>
              <a:gd name="connsiteY542" fmla="*/ 514840 h 6858000"/>
              <a:gd name="connsiteX543" fmla="*/ 877639 w 12192000"/>
              <a:gd name="connsiteY543" fmla="*/ 514840 h 6858000"/>
              <a:gd name="connsiteX544" fmla="*/ 876376 w 12192000"/>
              <a:gd name="connsiteY544" fmla="*/ 516104 h 6858000"/>
              <a:gd name="connsiteX545" fmla="*/ 876376 w 12192000"/>
              <a:gd name="connsiteY545" fmla="*/ 633038 h 6858000"/>
              <a:gd name="connsiteX546" fmla="*/ 877639 w 12192000"/>
              <a:gd name="connsiteY546" fmla="*/ 634302 h 6858000"/>
              <a:gd name="connsiteX547" fmla="*/ 901946 w 12192000"/>
              <a:gd name="connsiteY547" fmla="*/ 634302 h 6858000"/>
              <a:gd name="connsiteX548" fmla="*/ 903210 w 12192000"/>
              <a:gd name="connsiteY548" fmla="*/ 633038 h 6858000"/>
              <a:gd name="connsiteX549" fmla="*/ 903210 w 12192000"/>
              <a:gd name="connsiteY549" fmla="*/ 557604 h 6858000"/>
              <a:gd name="connsiteX550" fmla="*/ 933335 w 12192000"/>
              <a:gd name="connsiteY550" fmla="*/ 614218 h 6858000"/>
              <a:gd name="connsiteX551" fmla="*/ 948571 w 12192000"/>
              <a:gd name="connsiteY551" fmla="*/ 614218 h 6858000"/>
              <a:gd name="connsiteX552" fmla="*/ 978696 w 12192000"/>
              <a:gd name="connsiteY552" fmla="*/ 557604 h 6858000"/>
              <a:gd name="connsiteX553" fmla="*/ 978696 w 12192000"/>
              <a:gd name="connsiteY553" fmla="*/ 633038 h 6858000"/>
              <a:gd name="connsiteX554" fmla="*/ 979960 w 12192000"/>
              <a:gd name="connsiteY554" fmla="*/ 634302 h 6858000"/>
              <a:gd name="connsiteX555" fmla="*/ 1004267 w 12192000"/>
              <a:gd name="connsiteY555" fmla="*/ 634302 h 6858000"/>
              <a:gd name="connsiteX556" fmla="*/ 1005532 w 12192000"/>
              <a:gd name="connsiteY556" fmla="*/ 633038 h 6858000"/>
              <a:gd name="connsiteX557" fmla="*/ 1005532 w 12192000"/>
              <a:gd name="connsiteY557" fmla="*/ 516104 h 6858000"/>
              <a:gd name="connsiteX558" fmla="*/ 1004267 w 12192000"/>
              <a:gd name="connsiteY558" fmla="*/ 514840 h 6858000"/>
              <a:gd name="connsiteX559" fmla="*/ 974321 w 12192000"/>
              <a:gd name="connsiteY559" fmla="*/ 514840 h 6858000"/>
              <a:gd name="connsiteX560" fmla="*/ 972094 w 12192000"/>
              <a:gd name="connsiteY560" fmla="*/ 516173 h 6858000"/>
              <a:gd name="connsiteX561" fmla="*/ 941126 w 12192000"/>
              <a:gd name="connsiteY561" fmla="*/ 573878 h 6858000"/>
              <a:gd name="connsiteX562" fmla="*/ 910330 w 12192000"/>
              <a:gd name="connsiteY562" fmla="*/ 516178 h 6858000"/>
              <a:gd name="connsiteX563" fmla="*/ 908101 w 12192000"/>
              <a:gd name="connsiteY563" fmla="*/ 514840 h 6858000"/>
              <a:gd name="connsiteX564" fmla="*/ 622806 w 12192000"/>
              <a:gd name="connsiteY564" fmla="*/ 514840 h 6858000"/>
              <a:gd name="connsiteX565" fmla="*/ 621542 w 12192000"/>
              <a:gd name="connsiteY565" fmla="*/ 516104 h 6858000"/>
              <a:gd name="connsiteX566" fmla="*/ 621542 w 12192000"/>
              <a:gd name="connsiteY566" fmla="*/ 633038 h 6858000"/>
              <a:gd name="connsiteX567" fmla="*/ 622806 w 12192000"/>
              <a:gd name="connsiteY567" fmla="*/ 634302 h 6858000"/>
              <a:gd name="connsiteX568" fmla="*/ 647113 w 12192000"/>
              <a:gd name="connsiteY568" fmla="*/ 634302 h 6858000"/>
              <a:gd name="connsiteX569" fmla="*/ 648377 w 12192000"/>
              <a:gd name="connsiteY569" fmla="*/ 633038 h 6858000"/>
              <a:gd name="connsiteX570" fmla="*/ 648377 w 12192000"/>
              <a:gd name="connsiteY570" fmla="*/ 586863 h 6858000"/>
              <a:gd name="connsiteX571" fmla="*/ 696335 w 12192000"/>
              <a:gd name="connsiteY571" fmla="*/ 586863 h 6858000"/>
              <a:gd name="connsiteX572" fmla="*/ 696335 w 12192000"/>
              <a:gd name="connsiteY572" fmla="*/ 633038 h 6858000"/>
              <a:gd name="connsiteX573" fmla="*/ 697598 w 12192000"/>
              <a:gd name="connsiteY573" fmla="*/ 634302 h 6858000"/>
              <a:gd name="connsiteX574" fmla="*/ 721905 w 12192000"/>
              <a:gd name="connsiteY574" fmla="*/ 634302 h 6858000"/>
              <a:gd name="connsiteX575" fmla="*/ 723171 w 12192000"/>
              <a:gd name="connsiteY575" fmla="*/ 633038 h 6858000"/>
              <a:gd name="connsiteX576" fmla="*/ 723171 w 12192000"/>
              <a:gd name="connsiteY576" fmla="*/ 516104 h 6858000"/>
              <a:gd name="connsiteX577" fmla="*/ 721905 w 12192000"/>
              <a:gd name="connsiteY577" fmla="*/ 514840 h 6858000"/>
              <a:gd name="connsiteX578" fmla="*/ 697598 w 12192000"/>
              <a:gd name="connsiteY578" fmla="*/ 514840 h 6858000"/>
              <a:gd name="connsiteX579" fmla="*/ 696335 w 12192000"/>
              <a:gd name="connsiteY579" fmla="*/ 516104 h 6858000"/>
              <a:gd name="connsiteX580" fmla="*/ 696335 w 12192000"/>
              <a:gd name="connsiteY580" fmla="*/ 561586 h 6858000"/>
              <a:gd name="connsiteX581" fmla="*/ 648377 w 12192000"/>
              <a:gd name="connsiteY581" fmla="*/ 561586 h 6858000"/>
              <a:gd name="connsiteX582" fmla="*/ 648377 w 12192000"/>
              <a:gd name="connsiteY582" fmla="*/ 516104 h 6858000"/>
              <a:gd name="connsiteX583" fmla="*/ 647113 w 12192000"/>
              <a:gd name="connsiteY583" fmla="*/ 514840 h 6858000"/>
              <a:gd name="connsiteX584" fmla="*/ 517202 w 12192000"/>
              <a:gd name="connsiteY584" fmla="*/ 514840 h 6858000"/>
              <a:gd name="connsiteX585" fmla="*/ 515938 w 12192000"/>
              <a:gd name="connsiteY585" fmla="*/ 516104 h 6858000"/>
              <a:gd name="connsiteX586" fmla="*/ 515938 w 12192000"/>
              <a:gd name="connsiteY586" fmla="*/ 538854 h 6858000"/>
              <a:gd name="connsiteX587" fmla="*/ 517202 w 12192000"/>
              <a:gd name="connsiteY587" fmla="*/ 540118 h 6858000"/>
              <a:gd name="connsiteX588" fmla="*/ 549180 w 12192000"/>
              <a:gd name="connsiteY588" fmla="*/ 540118 h 6858000"/>
              <a:gd name="connsiteX589" fmla="*/ 549180 w 12192000"/>
              <a:gd name="connsiteY589" fmla="*/ 633038 h 6858000"/>
              <a:gd name="connsiteX590" fmla="*/ 550444 w 12192000"/>
              <a:gd name="connsiteY590" fmla="*/ 634302 h 6858000"/>
              <a:gd name="connsiteX591" fmla="*/ 574751 w 12192000"/>
              <a:gd name="connsiteY591" fmla="*/ 634302 h 6858000"/>
              <a:gd name="connsiteX592" fmla="*/ 576015 w 12192000"/>
              <a:gd name="connsiteY592" fmla="*/ 633038 h 6858000"/>
              <a:gd name="connsiteX593" fmla="*/ 576015 w 12192000"/>
              <a:gd name="connsiteY593" fmla="*/ 540118 h 6858000"/>
              <a:gd name="connsiteX594" fmla="*/ 607992 w 12192000"/>
              <a:gd name="connsiteY594" fmla="*/ 540118 h 6858000"/>
              <a:gd name="connsiteX595" fmla="*/ 609257 w 12192000"/>
              <a:gd name="connsiteY595" fmla="*/ 538854 h 6858000"/>
              <a:gd name="connsiteX596" fmla="*/ 609257 w 12192000"/>
              <a:gd name="connsiteY596" fmla="*/ 516104 h 6858000"/>
              <a:gd name="connsiteX597" fmla="*/ 607993 w 12192000"/>
              <a:gd name="connsiteY597" fmla="*/ 514840 h 6858000"/>
              <a:gd name="connsiteX598" fmla="*/ 1185521 w 12192000"/>
              <a:gd name="connsiteY598" fmla="*/ 512763 h 6858000"/>
              <a:gd name="connsiteX599" fmla="*/ 1139467 w 12192000"/>
              <a:gd name="connsiteY599" fmla="*/ 548428 h 6858000"/>
              <a:gd name="connsiteX600" fmla="*/ 1181193 w 12192000"/>
              <a:gd name="connsiteY600" fmla="*/ 586517 h 6858000"/>
              <a:gd name="connsiteX601" fmla="*/ 1205257 w 12192000"/>
              <a:gd name="connsiteY601" fmla="*/ 600714 h 6858000"/>
              <a:gd name="connsiteX602" fmla="*/ 1185347 w 12192000"/>
              <a:gd name="connsiteY602" fmla="*/ 612487 h 6858000"/>
              <a:gd name="connsiteX603" fmla="*/ 1149696 w 12192000"/>
              <a:gd name="connsiteY603" fmla="*/ 598202 h 6858000"/>
              <a:gd name="connsiteX604" fmla="*/ 1147843 w 12192000"/>
              <a:gd name="connsiteY604" fmla="*/ 598432 h 6858000"/>
              <a:gd name="connsiteX605" fmla="*/ 1135429 w 12192000"/>
              <a:gd name="connsiteY605" fmla="*/ 616740 h 6858000"/>
              <a:gd name="connsiteX606" fmla="*/ 1135636 w 12192000"/>
              <a:gd name="connsiteY606" fmla="*/ 618428 h 6858000"/>
              <a:gd name="connsiteX607" fmla="*/ 1185521 w 12192000"/>
              <a:gd name="connsiteY607" fmla="*/ 636379 h 6858000"/>
              <a:gd name="connsiteX608" fmla="*/ 1232785 w 12192000"/>
              <a:gd name="connsiteY608" fmla="*/ 599502 h 6858000"/>
              <a:gd name="connsiteX609" fmla="*/ 1188810 w 12192000"/>
              <a:gd name="connsiteY609" fmla="*/ 561066 h 6858000"/>
              <a:gd name="connsiteX610" fmla="*/ 1166996 w 12192000"/>
              <a:gd name="connsiteY610" fmla="*/ 547389 h 6858000"/>
              <a:gd name="connsiteX611" fmla="*/ 1185347 w 12192000"/>
              <a:gd name="connsiteY611" fmla="*/ 536655 h 6858000"/>
              <a:gd name="connsiteX612" fmla="*/ 1214192 w 12192000"/>
              <a:gd name="connsiteY612" fmla="*/ 546909 h 6858000"/>
              <a:gd name="connsiteX613" fmla="*/ 1216082 w 12192000"/>
              <a:gd name="connsiteY613" fmla="*/ 546626 h 6858000"/>
              <a:gd name="connsiteX614" fmla="*/ 1227215 w 12192000"/>
              <a:gd name="connsiteY614" fmla="*/ 528382 h 6858000"/>
              <a:gd name="connsiteX615" fmla="*/ 1227003 w 12192000"/>
              <a:gd name="connsiteY615" fmla="*/ 526766 h 6858000"/>
              <a:gd name="connsiteX616" fmla="*/ 1185521 w 12192000"/>
              <a:gd name="connsiteY616" fmla="*/ 512763 h 6858000"/>
              <a:gd name="connsiteX617" fmla="*/ 799860 w 12192000"/>
              <a:gd name="connsiteY617" fmla="*/ 512763 h 6858000"/>
              <a:gd name="connsiteX618" fmla="*/ 736666 w 12192000"/>
              <a:gd name="connsiteY618" fmla="*/ 574571 h 6858000"/>
              <a:gd name="connsiteX619" fmla="*/ 799860 w 12192000"/>
              <a:gd name="connsiteY619" fmla="*/ 636379 h 6858000"/>
              <a:gd name="connsiteX620" fmla="*/ 863053 w 12192000"/>
              <a:gd name="connsiteY620" fmla="*/ 574571 h 6858000"/>
              <a:gd name="connsiteX621" fmla="*/ 799860 w 12192000"/>
              <a:gd name="connsiteY621" fmla="*/ 512763 h 6858000"/>
              <a:gd name="connsiteX622" fmla="*/ 0 w 12192000"/>
              <a:gd name="connsiteY622" fmla="*/ 0 h 6858000"/>
              <a:gd name="connsiteX623" fmla="*/ 12192000 w 12192000"/>
              <a:gd name="connsiteY623" fmla="*/ 0 h 6858000"/>
              <a:gd name="connsiteX624" fmla="*/ 12192000 w 12192000"/>
              <a:gd name="connsiteY624" fmla="*/ 6858000 h 6858000"/>
              <a:gd name="connsiteX625" fmla="*/ 0 w 12192000"/>
              <a:gd name="connsiteY625" fmla="*/ 6858000 h 6858000"/>
              <a:gd name="connsiteX626" fmla="*/ 0 w 12192000"/>
              <a:gd name="connsiteY626" fmla="*/ 6358170 h 6858000"/>
              <a:gd name="connsiteX627" fmla="*/ 5354778 w 12192000"/>
              <a:gd name="connsiteY627" fmla="*/ 6358170 h 6858000"/>
              <a:gd name="connsiteX628" fmla="*/ 5455957 w 12192000"/>
              <a:gd name="connsiteY628" fmla="*/ 5599507 h 6858000"/>
              <a:gd name="connsiteX629" fmla="*/ 2577373 w 12192000"/>
              <a:gd name="connsiteY629" fmla="*/ 2722417 h 6858000"/>
              <a:gd name="connsiteX630" fmla="*/ 45356 w 12192000"/>
              <a:gd name="connsiteY630" fmla="*/ 4227981 h 6858000"/>
              <a:gd name="connsiteX631" fmla="*/ 0 w 12192000"/>
              <a:gd name="connsiteY631" fmla="*/ 432207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</a:cxnLst>
            <a:rect l="l" t="t" r="r" b="b"/>
            <a:pathLst>
              <a:path w="12192000" h="6858000">
                <a:moveTo>
                  <a:pt x="2430429" y="938933"/>
                </a:moveTo>
                <a:lnTo>
                  <a:pt x="2430429" y="938951"/>
                </a:lnTo>
                <a:cubicBezTo>
                  <a:pt x="2429997" y="938951"/>
                  <a:pt x="2429656" y="939311"/>
                  <a:pt x="2429656" y="939724"/>
                </a:cubicBezTo>
                <a:lnTo>
                  <a:pt x="2429656" y="1014920"/>
                </a:lnTo>
                <a:cubicBezTo>
                  <a:pt x="2429656" y="1015351"/>
                  <a:pt x="2430015" y="1015693"/>
                  <a:pt x="2430429" y="1015693"/>
                </a:cubicBezTo>
                <a:lnTo>
                  <a:pt x="2482785" y="1015693"/>
                </a:lnTo>
                <a:cubicBezTo>
                  <a:pt x="2483216" y="1015693"/>
                  <a:pt x="2483559" y="1015334"/>
                  <a:pt x="2483559" y="1014920"/>
                </a:cubicBezTo>
                <a:lnTo>
                  <a:pt x="2483559" y="1003631"/>
                </a:lnTo>
                <a:cubicBezTo>
                  <a:pt x="2483559" y="1003199"/>
                  <a:pt x="2483199" y="1002858"/>
                  <a:pt x="2482785" y="1002858"/>
                </a:cubicBezTo>
                <a:lnTo>
                  <a:pt x="2443496" y="1002858"/>
                </a:lnTo>
                <a:lnTo>
                  <a:pt x="2443496" y="982257"/>
                </a:lnTo>
                <a:lnTo>
                  <a:pt x="2477638" y="982257"/>
                </a:lnTo>
                <a:cubicBezTo>
                  <a:pt x="2478069" y="982257"/>
                  <a:pt x="2478411" y="981897"/>
                  <a:pt x="2478411" y="981484"/>
                </a:cubicBezTo>
                <a:lnTo>
                  <a:pt x="2478411" y="970302"/>
                </a:lnTo>
                <a:cubicBezTo>
                  <a:pt x="2478411" y="969871"/>
                  <a:pt x="2478052" y="969529"/>
                  <a:pt x="2477638" y="969529"/>
                </a:cubicBezTo>
                <a:lnTo>
                  <a:pt x="2443496" y="969529"/>
                </a:lnTo>
                <a:lnTo>
                  <a:pt x="2443496" y="951768"/>
                </a:lnTo>
                <a:lnTo>
                  <a:pt x="2482785" y="951768"/>
                </a:lnTo>
                <a:cubicBezTo>
                  <a:pt x="2483216" y="951768"/>
                  <a:pt x="2483559" y="951409"/>
                  <a:pt x="2483559" y="950995"/>
                </a:cubicBezTo>
                <a:lnTo>
                  <a:pt x="2483559" y="939706"/>
                </a:lnTo>
                <a:cubicBezTo>
                  <a:pt x="2483559" y="939275"/>
                  <a:pt x="2483199" y="938933"/>
                  <a:pt x="2482785" y="938933"/>
                </a:cubicBezTo>
                <a:close/>
                <a:moveTo>
                  <a:pt x="2193489" y="938933"/>
                </a:moveTo>
                <a:lnTo>
                  <a:pt x="2193489" y="938951"/>
                </a:lnTo>
                <a:cubicBezTo>
                  <a:pt x="2193057" y="938951"/>
                  <a:pt x="2192715" y="939311"/>
                  <a:pt x="2192715" y="939724"/>
                </a:cubicBezTo>
                <a:lnTo>
                  <a:pt x="2192715" y="1014920"/>
                </a:lnTo>
                <a:cubicBezTo>
                  <a:pt x="2192715" y="1015351"/>
                  <a:pt x="2193075" y="1015693"/>
                  <a:pt x="2193489" y="1015693"/>
                </a:cubicBezTo>
                <a:lnTo>
                  <a:pt x="2245845" y="1015693"/>
                </a:lnTo>
                <a:cubicBezTo>
                  <a:pt x="2246277" y="1015693"/>
                  <a:pt x="2246619" y="1015334"/>
                  <a:pt x="2246619" y="1014920"/>
                </a:cubicBezTo>
                <a:lnTo>
                  <a:pt x="2246619" y="1003631"/>
                </a:lnTo>
                <a:cubicBezTo>
                  <a:pt x="2246619" y="1003199"/>
                  <a:pt x="2246258" y="1002858"/>
                  <a:pt x="2245845" y="1002858"/>
                </a:cubicBezTo>
                <a:lnTo>
                  <a:pt x="2206555" y="1002858"/>
                </a:lnTo>
                <a:lnTo>
                  <a:pt x="2206555" y="982257"/>
                </a:lnTo>
                <a:lnTo>
                  <a:pt x="2240697" y="982257"/>
                </a:lnTo>
                <a:cubicBezTo>
                  <a:pt x="2241129" y="982257"/>
                  <a:pt x="2241471" y="981897"/>
                  <a:pt x="2241471" y="981484"/>
                </a:cubicBezTo>
                <a:lnTo>
                  <a:pt x="2241471" y="970302"/>
                </a:lnTo>
                <a:cubicBezTo>
                  <a:pt x="2241471" y="969871"/>
                  <a:pt x="2241111" y="969529"/>
                  <a:pt x="2240697" y="969529"/>
                </a:cubicBezTo>
                <a:lnTo>
                  <a:pt x="2206555" y="969529"/>
                </a:lnTo>
                <a:lnTo>
                  <a:pt x="2206555" y="951768"/>
                </a:lnTo>
                <a:lnTo>
                  <a:pt x="2245845" y="951768"/>
                </a:lnTo>
                <a:cubicBezTo>
                  <a:pt x="2246277" y="951768"/>
                  <a:pt x="2246619" y="951409"/>
                  <a:pt x="2246619" y="950995"/>
                </a:cubicBezTo>
                <a:lnTo>
                  <a:pt x="2246619" y="939706"/>
                </a:lnTo>
                <a:cubicBezTo>
                  <a:pt x="2246619" y="939275"/>
                  <a:pt x="2246258" y="938933"/>
                  <a:pt x="2245845" y="938933"/>
                </a:cubicBezTo>
                <a:close/>
                <a:moveTo>
                  <a:pt x="2161219" y="938933"/>
                </a:moveTo>
                <a:cubicBezTo>
                  <a:pt x="2160787" y="938933"/>
                  <a:pt x="2160445" y="939293"/>
                  <a:pt x="2160445" y="939706"/>
                </a:cubicBezTo>
                <a:lnTo>
                  <a:pt x="2160445" y="1014902"/>
                </a:lnTo>
                <a:cubicBezTo>
                  <a:pt x="2160445" y="1015334"/>
                  <a:pt x="2160805" y="1015675"/>
                  <a:pt x="2161219" y="1015675"/>
                </a:cubicBezTo>
                <a:lnTo>
                  <a:pt x="2173512" y="1015675"/>
                </a:lnTo>
                <a:cubicBezTo>
                  <a:pt x="2173944" y="1015675"/>
                  <a:pt x="2174285" y="1015316"/>
                  <a:pt x="2174285" y="1014902"/>
                </a:cubicBezTo>
                <a:lnTo>
                  <a:pt x="2174285" y="939706"/>
                </a:lnTo>
                <a:cubicBezTo>
                  <a:pt x="2174285" y="939275"/>
                  <a:pt x="2173926" y="938933"/>
                  <a:pt x="2173512" y="938933"/>
                </a:cubicBezTo>
                <a:close/>
                <a:moveTo>
                  <a:pt x="2315532" y="938915"/>
                </a:moveTo>
                <a:cubicBezTo>
                  <a:pt x="2315100" y="938915"/>
                  <a:pt x="2314758" y="939275"/>
                  <a:pt x="2314758" y="939688"/>
                </a:cubicBezTo>
                <a:lnTo>
                  <a:pt x="2314758" y="992971"/>
                </a:lnTo>
                <a:lnTo>
                  <a:pt x="2276693" y="939257"/>
                </a:lnTo>
                <a:cubicBezTo>
                  <a:pt x="2276549" y="939059"/>
                  <a:pt x="2276314" y="938933"/>
                  <a:pt x="2276063" y="938933"/>
                </a:cubicBezTo>
                <a:lnTo>
                  <a:pt x="2263069" y="938933"/>
                </a:lnTo>
                <a:cubicBezTo>
                  <a:pt x="2262637" y="938933"/>
                  <a:pt x="2262295" y="939293"/>
                  <a:pt x="2262295" y="939706"/>
                </a:cubicBezTo>
                <a:lnTo>
                  <a:pt x="2262295" y="1014902"/>
                </a:lnTo>
                <a:cubicBezTo>
                  <a:pt x="2262295" y="1015334"/>
                  <a:pt x="2262655" y="1015675"/>
                  <a:pt x="2263069" y="1015675"/>
                </a:cubicBezTo>
                <a:lnTo>
                  <a:pt x="2275361" y="1015675"/>
                </a:lnTo>
                <a:cubicBezTo>
                  <a:pt x="2275793" y="1015675"/>
                  <a:pt x="2276135" y="1015316"/>
                  <a:pt x="2276135" y="1014902"/>
                </a:cubicBezTo>
                <a:lnTo>
                  <a:pt x="2276135" y="961512"/>
                </a:lnTo>
                <a:lnTo>
                  <a:pt x="2314200" y="1015334"/>
                </a:lnTo>
                <a:cubicBezTo>
                  <a:pt x="2314344" y="1015531"/>
                  <a:pt x="2314578" y="1015657"/>
                  <a:pt x="2314830" y="1015657"/>
                </a:cubicBezTo>
                <a:lnTo>
                  <a:pt x="2327824" y="1015657"/>
                </a:lnTo>
                <a:cubicBezTo>
                  <a:pt x="2328256" y="1015657"/>
                  <a:pt x="2328598" y="1015297"/>
                  <a:pt x="2328598" y="1014884"/>
                </a:cubicBezTo>
                <a:lnTo>
                  <a:pt x="2328598" y="939688"/>
                </a:lnTo>
                <a:cubicBezTo>
                  <a:pt x="2328598" y="939257"/>
                  <a:pt x="2328238" y="938915"/>
                  <a:pt x="2327824" y="938915"/>
                </a:cubicBezTo>
                <a:close/>
                <a:moveTo>
                  <a:pt x="2523604" y="937621"/>
                </a:moveTo>
                <a:cubicBezTo>
                  <a:pt x="2506488" y="937621"/>
                  <a:pt x="2495401" y="947256"/>
                  <a:pt x="2495401" y="960631"/>
                </a:cubicBezTo>
                <a:cubicBezTo>
                  <a:pt x="2495401" y="970824"/>
                  <a:pt x="2502096" y="977834"/>
                  <a:pt x="2514281" y="980800"/>
                </a:cubicBezTo>
                <a:lnTo>
                  <a:pt x="2527779" y="983982"/>
                </a:lnTo>
                <a:cubicBezTo>
                  <a:pt x="2536112" y="985960"/>
                  <a:pt x="2539298" y="989249"/>
                  <a:pt x="2539298" y="993959"/>
                </a:cubicBezTo>
                <a:cubicBezTo>
                  <a:pt x="2539298" y="999982"/>
                  <a:pt x="2534025" y="1004368"/>
                  <a:pt x="2524702" y="1004368"/>
                </a:cubicBezTo>
                <a:cubicBezTo>
                  <a:pt x="2517646" y="1004368"/>
                  <a:pt x="2510178" y="1001887"/>
                  <a:pt x="2502600" y="996386"/>
                </a:cubicBezTo>
                <a:cubicBezTo>
                  <a:pt x="2502258" y="996152"/>
                  <a:pt x="2501791" y="996207"/>
                  <a:pt x="2501539" y="996548"/>
                </a:cubicBezTo>
                <a:lnTo>
                  <a:pt x="2494413" y="1006181"/>
                </a:lnTo>
                <a:lnTo>
                  <a:pt x="2494411" y="1006165"/>
                </a:lnTo>
                <a:lnTo>
                  <a:pt x="2494411" y="1006183"/>
                </a:lnTo>
                <a:lnTo>
                  <a:pt x="2494413" y="1006181"/>
                </a:lnTo>
                <a:lnTo>
                  <a:pt x="2494556" y="1007244"/>
                </a:lnTo>
                <a:cubicBezTo>
                  <a:pt x="2502600" y="1013518"/>
                  <a:pt x="2513219" y="1016970"/>
                  <a:pt x="2524252" y="1016970"/>
                </a:cubicBezTo>
                <a:cubicBezTo>
                  <a:pt x="2542465" y="1016970"/>
                  <a:pt x="2553336" y="1007334"/>
                  <a:pt x="2553336" y="992971"/>
                </a:cubicBezTo>
                <a:cubicBezTo>
                  <a:pt x="2553336" y="982239"/>
                  <a:pt x="2547073" y="975444"/>
                  <a:pt x="2534564" y="972370"/>
                </a:cubicBezTo>
                <a:lnTo>
                  <a:pt x="2521066" y="969188"/>
                </a:lnTo>
                <a:cubicBezTo>
                  <a:pt x="2512301" y="967120"/>
                  <a:pt x="2509331" y="964154"/>
                  <a:pt x="2509331" y="959768"/>
                </a:cubicBezTo>
                <a:cubicBezTo>
                  <a:pt x="2509331" y="954285"/>
                  <a:pt x="2514281" y="950115"/>
                  <a:pt x="2523388" y="950115"/>
                </a:cubicBezTo>
                <a:cubicBezTo>
                  <a:pt x="2529975" y="950115"/>
                  <a:pt x="2536364" y="952380"/>
                  <a:pt x="2542141" y="957503"/>
                </a:cubicBezTo>
                <a:cubicBezTo>
                  <a:pt x="2542447" y="957772"/>
                  <a:pt x="2542915" y="957772"/>
                  <a:pt x="2543203" y="957467"/>
                </a:cubicBezTo>
                <a:lnTo>
                  <a:pt x="2551176" y="948928"/>
                </a:lnTo>
                <a:cubicBezTo>
                  <a:pt x="2551464" y="948622"/>
                  <a:pt x="2551446" y="948119"/>
                  <a:pt x="2551141" y="947832"/>
                </a:cubicBezTo>
                <a:cubicBezTo>
                  <a:pt x="2543941" y="941162"/>
                  <a:pt x="2533971" y="937621"/>
                  <a:pt x="2523604" y="937621"/>
                </a:cubicBezTo>
                <a:close/>
                <a:moveTo>
                  <a:pt x="2382574" y="937621"/>
                </a:moveTo>
                <a:cubicBezTo>
                  <a:pt x="2360310" y="937621"/>
                  <a:pt x="2342852" y="954159"/>
                  <a:pt x="2342852" y="977403"/>
                </a:cubicBezTo>
                <a:lnTo>
                  <a:pt x="2342834" y="977421"/>
                </a:lnTo>
                <a:cubicBezTo>
                  <a:pt x="2342834" y="1000539"/>
                  <a:pt x="2359843" y="1016987"/>
                  <a:pt x="2382447" y="1016987"/>
                </a:cubicBezTo>
                <a:cubicBezTo>
                  <a:pt x="2396882" y="1016987"/>
                  <a:pt x="2409426" y="1010120"/>
                  <a:pt x="2416517" y="998364"/>
                </a:cubicBezTo>
                <a:cubicBezTo>
                  <a:pt x="2416751" y="998004"/>
                  <a:pt x="2416625" y="997519"/>
                  <a:pt x="2416247" y="997303"/>
                </a:cubicBezTo>
                <a:lnTo>
                  <a:pt x="2405629" y="991065"/>
                </a:lnTo>
                <a:cubicBezTo>
                  <a:pt x="2405250" y="990850"/>
                  <a:pt x="2404801" y="990975"/>
                  <a:pt x="2404585" y="991353"/>
                </a:cubicBezTo>
                <a:cubicBezTo>
                  <a:pt x="2400103" y="999280"/>
                  <a:pt x="2391968" y="1003936"/>
                  <a:pt x="2382574" y="1003936"/>
                </a:cubicBezTo>
                <a:cubicBezTo>
                  <a:pt x="2368211" y="1003936"/>
                  <a:pt x="2357233" y="993420"/>
                  <a:pt x="2357233" y="977295"/>
                </a:cubicBezTo>
                <a:cubicBezTo>
                  <a:pt x="2357233" y="961170"/>
                  <a:pt x="2368193" y="950654"/>
                  <a:pt x="2382574" y="950654"/>
                </a:cubicBezTo>
                <a:cubicBezTo>
                  <a:pt x="2391770" y="950654"/>
                  <a:pt x="2399797" y="955022"/>
                  <a:pt x="2404477" y="963237"/>
                </a:cubicBezTo>
                <a:cubicBezTo>
                  <a:pt x="2404693" y="963615"/>
                  <a:pt x="2405161" y="963741"/>
                  <a:pt x="2405521" y="963525"/>
                </a:cubicBezTo>
                <a:lnTo>
                  <a:pt x="2416157" y="957197"/>
                </a:lnTo>
                <a:cubicBezTo>
                  <a:pt x="2416517" y="956982"/>
                  <a:pt x="2416643" y="956496"/>
                  <a:pt x="2416427" y="956137"/>
                </a:cubicBezTo>
                <a:cubicBezTo>
                  <a:pt x="2409210" y="944164"/>
                  <a:pt x="2396468" y="937621"/>
                  <a:pt x="2382574" y="937621"/>
                </a:cubicBezTo>
                <a:close/>
                <a:moveTo>
                  <a:pt x="2113363" y="937621"/>
                </a:moveTo>
                <a:cubicBezTo>
                  <a:pt x="2091100" y="937621"/>
                  <a:pt x="2073642" y="954159"/>
                  <a:pt x="2073642" y="977403"/>
                </a:cubicBezTo>
                <a:lnTo>
                  <a:pt x="2073624" y="977421"/>
                </a:lnTo>
                <a:cubicBezTo>
                  <a:pt x="2073624" y="1000539"/>
                  <a:pt x="2090632" y="1016987"/>
                  <a:pt x="2113237" y="1016987"/>
                </a:cubicBezTo>
                <a:cubicBezTo>
                  <a:pt x="2127671" y="1016987"/>
                  <a:pt x="2140216" y="1010120"/>
                  <a:pt x="2147307" y="998364"/>
                </a:cubicBezTo>
                <a:cubicBezTo>
                  <a:pt x="2147541" y="998004"/>
                  <a:pt x="2147415" y="997519"/>
                  <a:pt x="2147037" y="997303"/>
                </a:cubicBezTo>
                <a:lnTo>
                  <a:pt x="2136418" y="991065"/>
                </a:lnTo>
                <a:cubicBezTo>
                  <a:pt x="2136040" y="990850"/>
                  <a:pt x="2135591" y="990975"/>
                  <a:pt x="2135374" y="991353"/>
                </a:cubicBezTo>
                <a:cubicBezTo>
                  <a:pt x="2130893" y="999280"/>
                  <a:pt x="2122758" y="1003936"/>
                  <a:pt x="2113363" y="1003936"/>
                </a:cubicBezTo>
                <a:cubicBezTo>
                  <a:pt x="2098983" y="1003936"/>
                  <a:pt x="2088005" y="993420"/>
                  <a:pt x="2088005" y="977295"/>
                </a:cubicBezTo>
                <a:cubicBezTo>
                  <a:pt x="2088005" y="961170"/>
                  <a:pt x="2098983" y="950654"/>
                  <a:pt x="2113363" y="950654"/>
                </a:cubicBezTo>
                <a:cubicBezTo>
                  <a:pt x="2122560" y="950654"/>
                  <a:pt x="2130587" y="955022"/>
                  <a:pt x="2135266" y="963237"/>
                </a:cubicBezTo>
                <a:cubicBezTo>
                  <a:pt x="2135483" y="963615"/>
                  <a:pt x="2135950" y="963741"/>
                  <a:pt x="2136310" y="963525"/>
                </a:cubicBezTo>
                <a:lnTo>
                  <a:pt x="2146947" y="957197"/>
                </a:lnTo>
                <a:cubicBezTo>
                  <a:pt x="2147307" y="956982"/>
                  <a:pt x="2147433" y="956496"/>
                  <a:pt x="2147217" y="956137"/>
                </a:cubicBezTo>
                <a:cubicBezTo>
                  <a:pt x="2140000" y="944164"/>
                  <a:pt x="2127258" y="937621"/>
                  <a:pt x="2113363" y="937621"/>
                </a:cubicBezTo>
                <a:close/>
                <a:moveTo>
                  <a:pt x="2034137" y="937621"/>
                </a:moveTo>
                <a:cubicBezTo>
                  <a:pt x="2017021" y="937621"/>
                  <a:pt x="2005935" y="947256"/>
                  <a:pt x="2005935" y="960631"/>
                </a:cubicBezTo>
                <a:cubicBezTo>
                  <a:pt x="2005935" y="970824"/>
                  <a:pt x="2012630" y="977834"/>
                  <a:pt x="2024814" y="980800"/>
                </a:cubicBezTo>
                <a:lnTo>
                  <a:pt x="2038312" y="983982"/>
                </a:lnTo>
                <a:cubicBezTo>
                  <a:pt x="2046645" y="985960"/>
                  <a:pt x="2049831" y="989249"/>
                  <a:pt x="2049831" y="993959"/>
                </a:cubicBezTo>
                <a:cubicBezTo>
                  <a:pt x="2049831" y="999982"/>
                  <a:pt x="2044558" y="1004368"/>
                  <a:pt x="2035235" y="1004368"/>
                </a:cubicBezTo>
                <a:cubicBezTo>
                  <a:pt x="2028180" y="1004368"/>
                  <a:pt x="2020711" y="1001887"/>
                  <a:pt x="2013134" y="996386"/>
                </a:cubicBezTo>
                <a:cubicBezTo>
                  <a:pt x="2012792" y="996152"/>
                  <a:pt x="2012324" y="996207"/>
                  <a:pt x="2012072" y="996548"/>
                </a:cubicBezTo>
                <a:lnTo>
                  <a:pt x="2004947" y="1006181"/>
                </a:lnTo>
                <a:lnTo>
                  <a:pt x="2004945" y="1006165"/>
                </a:lnTo>
                <a:lnTo>
                  <a:pt x="2004945" y="1006183"/>
                </a:lnTo>
                <a:lnTo>
                  <a:pt x="2004947" y="1006181"/>
                </a:lnTo>
                <a:lnTo>
                  <a:pt x="2005089" y="1007244"/>
                </a:lnTo>
                <a:cubicBezTo>
                  <a:pt x="2013134" y="1013518"/>
                  <a:pt x="2023752" y="1016970"/>
                  <a:pt x="2034785" y="1016970"/>
                </a:cubicBezTo>
                <a:cubicBezTo>
                  <a:pt x="2052999" y="1016970"/>
                  <a:pt x="2063869" y="1007334"/>
                  <a:pt x="2063869" y="992971"/>
                </a:cubicBezTo>
                <a:cubicBezTo>
                  <a:pt x="2063869" y="982239"/>
                  <a:pt x="2057606" y="975444"/>
                  <a:pt x="2045098" y="972370"/>
                </a:cubicBezTo>
                <a:lnTo>
                  <a:pt x="2031599" y="969188"/>
                </a:lnTo>
                <a:cubicBezTo>
                  <a:pt x="2022835" y="967120"/>
                  <a:pt x="2019865" y="964154"/>
                  <a:pt x="2019865" y="959768"/>
                </a:cubicBezTo>
                <a:cubicBezTo>
                  <a:pt x="2019865" y="954285"/>
                  <a:pt x="2024814" y="950115"/>
                  <a:pt x="2033921" y="950115"/>
                </a:cubicBezTo>
                <a:cubicBezTo>
                  <a:pt x="2040509" y="950115"/>
                  <a:pt x="2046897" y="952380"/>
                  <a:pt x="2052675" y="957503"/>
                </a:cubicBezTo>
                <a:cubicBezTo>
                  <a:pt x="2052981" y="957772"/>
                  <a:pt x="2053449" y="957772"/>
                  <a:pt x="2053737" y="957467"/>
                </a:cubicBezTo>
                <a:lnTo>
                  <a:pt x="2061710" y="948928"/>
                </a:lnTo>
                <a:cubicBezTo>
                  <a:pt x="2061998" y="948622"/>
                  <a:pt x="2061980" y="948119"/>
                  <a:pt x="2061674" y="947832"/>
                </a:cubicBezTo>
                <a:cubicBezTo>
                  <a:pt x="2054474" y="941162"/>
                  <a:pt x="2044504" y="937621"/>
                  <a:pt x="2034137" y="937621"/>
                </a:cubicBezTo>
                <a:close/>
                <a:moveTo>
                  <a:pt x="910979" y="919656"/>
                </a:moveTo>
                <a:cubicBezTo>
                  <a:pt x="938246" y="979645"/>
                  <a:pt x="998689" y="1021359"/>
                  <a:pt x="1068878" y="1021359"/>
                </a:cubicBezTo>
                <a:cubicBezTo>
                  <a:pt x="1139067" y="1021359"/>
                  <a:pt x="1199511" y="979645"/>
                  <a:pt x="1226778" y="919656"/>
                </a:cubicBezTo>
                <a:close/>
                <a:moveTo>
                  <a:pt x="2224409" y="825465"/>
                </a:moveTo>
                <a:lnTo>
                  <a:pt x="2236378" y="856708"/>
                </a:lnTo>
                <a:lnTo>
                  <a:pt x="2236360" y="856708"/>
                </a:lnTo>
                <a:lnTo>
                  <a:pt x="2212441" y="856708"/>
                </a:lnTo>
                <a:close/>
                <a:moveTo>
                  <a:pt x="2358727" y="822643"/>
                </a:moveTo>
                <a:lnTo>
                  <a:pt x="2374420" y="822643"/>
                </a:lnTo>
                <a:cubicBezTo>
                  <a:pt x="2384301" y="822643"/>
                  <a:pt x="2388909" y="826598"/>
                  <a:pt x="2388909" y="834148"/>
                </a:cubicBezTo>
                <a:cubicBezTo>
                  <a:pt x="2388909" y="841698"/>
                  <a:pt x="2384301" y="845761"/>
                  <a:pt x="2374420" y="845761"/>
                </a:cubicBezTo>
                <a:lnTo>
                  <a:pt x="2374420" y="845779"/>
                </a:lnTo>
                <a:lnTo>
                  <a:pt x="2358727" y="845779"/>
                </a:lnTo>
                <a:close/>
                <a:moveTo>
                  <a:pt x="2286628" y="822643"/>
                </a:moveTo>
                <a:lnTo>
                  <a:pt x="2302322" y="822643"/>
                </a:lnTo>
                <a:cubicBezTo>
                  <a:pt x="2312202" y="822643"/>
                  <a:pt x="2316810" y="826598"/>
                  <a:pt x="2316810" y="834148"/>
                </a:cubicBezTo>
                <a:cubicBezTo>
                  <a:pt x="2316810" y="841698"/>
                  <a:pt x="2312202" y="845761"/>
                  <a:pt x="2302322" y="845761"/>
                </a:cubicBezTo>
                <a:lnTo>
                  <a:pt x="2302322" y="845779"/>
                </a:lnTo>
                <a:lnTo>
                  <a:pt x="2286628" y="845779"/>
                </a:lnTo>
                <a:close/>
                <a:moveTo>
                  <a:pt x="2596422" y="822625"/>
                </a:moveTo>
                <a:lnTo>
                  <a:pt x="2606735" y="822625"/>
                </a:lnTo>
                <a:cubicBezTo>
                  <a:pt x="2622645" y="822625"/>
                  <a:pt x="2632634" y="831505"/>
                  <a:pt x="2632634" y="848062"/>
                </a:cubicBezTo>
                <a:cubicBezTo>
                  <a:pt x="2632634" y="864618"/>
                  <a:pt x="2622645" y="873499"/>
                  <a:pt x="2606735" y="873499"/>
                </a:cubicBezTo>
                <a:lnTo>
                  <a:pt x="2606735" y="873481"/>
                </a:lnTo>
                <a:lnTo>
                  <a:pt x="2596422" y="873481"/>
                </a:lnTo>
                <a:close/>
                <a:moveTo>
                  <a:pt x="2044990" y="821402"/>
                </a:moveTo>
                <a:cubicBezTo>
                  <a:pt x="2059244" y="821402"/>
                  <a:pt x="2070223" y="831919"/>
                  <a:pt x="2070223" y="848044"/>
                </a:cubicBezTo>
                <a:cubicBezTo>
                  <a:pt x="2070223" y="864169"/>
                  <a:pt x="2059262" y="874685"/>
                  <a:pt x="2044990" y="874685"/>
                </a:cubicBezTo>
                <a:cubicBezTo>
                  <a:pt x="2030610" y="874685"/>
                  <a:pt x="2019631" y="864169"/>
                  <a:pt x="2019631" y="848044"/>
                </a:cubicBezTo>
                <a:cubicBezTo>
                  <a:pt x="2019631" y="831919"/>
                  <a:pt x="2030735" y="821402"/>
                  <a:pt x="2044990" y="821402"/>
                </a:cubicBezTo>
                <a:close/>
                <a:moveTo>
                  <a:pt x="2583374" y="809700"/>
                </a:moveTo>
                <a:cubicBezTo>
                  <a:pt x="2582942" y="809700"/>
                  <a:pt x="2582600" y="810059"/>
                  <a:pt x="2582600" y="810473"/>
                </a:cubicBezTo>
                <a:lnTo>
                  <a:pt x="2582600" y="885651"/>
                </a:lnTo>
                <a:cubicBezTo>
                  <a:pt x="2582600" y="886082"/>
                  <a:pt x="2582960" y="886424"/>
                  <a:pt x="2583374" y="886424"/>
                </a:cubicBezTo>
                <a:lnTo>
                  <a:pt x="2607419" y="886424"/>
                </a:lnTo>
                <a:cubicBezTo>
                  <a:pt x="2630456" y="886424"/>
                  <a:pt x="2646924" y="871845"/>
                  <a:pt x="2646924" y="848062"/>
                </a:cubicBezTo>
                <a:cubicBezTo>
                  <a:pt x="2646924" y="824279"/>
                  <a:pt x="2630475" y="809700"/>
                  <a:pt x="2607419" y="809700"/>
                </a:cubicBezTo>
                <a:close/>
                <a:moveTo>
                  <a:pt x="2513795" y="809700"/>
                </a:moveTo>
                <a:lnTo>
                  <a:pt x="2513795" y="809718"/>
                </a:lnTo>
                <a:cubicBezTo>
                  <a:pt x="2513363" y="809718"/>
                  <a:pt x="2513021" y="810077"/>
                  <a:pt x="2513021" y="810491"/>
                </a:cubicBezTo>
                <a:lnTo>
                  <a:pt x="2513021" y="885686"/>
                </a:lnTo>
                <a:cubicBezTo>
                  <a:pt x="2513021" y="886118"/>
                  <a:pt x="2513381" y="886460"/>
                  <a:pt x="2513795" y="886460"/>
                </a:cubicBezTo>
                <a:lnTo>
                  <a:pt x="2566150" y="886460"/>
                </a:lnTo>
                <a:cubicBezTo>
                  <a:pt x="2566582" y="886460"/>
                  <a:pt x="2566924" y="886100"/>
                  <a:pt x="2566924" y="885686"/>
                </a:cubicBezTo>
                <a:lnTo>
                  <a:pt x="2566924" y="874397"/>
                </a:lnTo>
                <a:cubicBezTo>
                  <a:pt x="2566924" y="873966"/>
                  <a:pt x="2566564" y="873624"/>
                  <a:pt x="2566150" y="873624"/>
                </a:cubicBezTo>
                <a:lnTo>
                  <a:pt x="2526861" y="873624"/>
                </a:lnTo>
                <a:lnTo>
                  <a:pt x="2526861" y="853023"/>
                </a:lnTo>
                <a:lnTo>
                  <a:pt x="2561003" y="853023"/>
                </a:lnTo>
                <a:cubicBezTo>
                  <a:pt x="2561435" y="853023"/>
                  <a:pt x="2561777" y="852664"/>
                  <a:pt x="2561777" y="852250"/>
                </a:cubicBezTo>
                <a:lnTo>
                  <a:pt x="2561777" y="841069"/>
                </a:lnTo>
                <a:cubicBezTo>
                  <a:pt x="2561777" y="840637"/>
                  <a:pt x="2561417" y="840296"/>
                  <a:pt x="2561003" y="840296"/>
                </a:cubicBezTo>
                <a:lnTo>
                  <a:pt x="2526861" y="840296"/>
                </a:lnTo>
                <a:lnTo>
                  <a:pt x="2526861" y="822535"/>
                </a:lnTo>
                <a:lnTo>
                  <a:pt x="2566150" y="822535"/>
                </a:lnTo>
                <a:cubicBezTo>
                  <a:pt x="2566582" y="822535"/>
                  <a:pt x="2566924" y="822176"/>
                  <a:pt x="2566924" y="821762"/>
                </a:cubicBezTo>
                <a:lnTo>
                  <a:pt x="2566924" y="810473"/>
                </a:lnTo>
                <a:cubicBezTo>
                  <a:pt x="2566924" y="810041"/>
                  <a:pt x="2566564" y="809700"/>
                  <a:pt x="2566150" y="809700"/>
                </a:cubicBezTo>
                <a:close/>
                <a:moveTo>
                  <a:pt x="2481525" y="809700"/>
                </a:moveTo>
                <a:cubicBezTo>
                  <a:pt x="2481093" y="809700"/>
                  <a:pt x="2480751" y="810059"/>
                  <a:pt x="2480751" y="810473"/>
                </a:cubicBezTo>
                <a:lnTo>
                  <a:pt x="2480751" y="885669"/>
                </a:lnTo>
                <a:cubicBezTo>
                  <a:pt x="2480751" y="886100"/>
                  <a:pt x="2481111" y="886442"/>
                  <a:pt x="2481525" y="886442"/>
                </a:cubicBezTo>
                <a:lnTo>
                  <a:pt x="2493817" y="886442"/>
                </a:lnTo>
                <a:cubicBezTo>
                  <a:pt x="2494249" y="886442"/>
                  <a:pt x="2494591" y="886082"/>
                  <a:pt x="2494591" y="885669"/>
                </a:cubicBezTo>
                <a:lnTo>
                  <a:pt x="2494591" y="810473"/>
                </a:lnTo>
                <a:cubicBezTo>
                  <a:pt x="2494591" y="810041"/>
                  <a:pt x="2494231" y="809700"/>
                  <a:pt x="2493817" y="809700"/>
                </a:cubicBezTo>
                <a:close/>
                <a:moveTo>
                  <a:pt x="2417759" y="809700"/>
                </a:moveTo>
                <a:cubicBezTo>
                  <a:pt x="2417327" y="809700"/>
                  <a:pt x="2416985" y="810059"/>
                  <a:pt x="2416985" y="810473"/>
                </a:cubicBezTo>
                <a:lnTo>
                  <a:pt x="2416985" y="886442"/>
                </a:lnTo>
                <a:lnTo>
                  <a:pt x="2466929" y="886442"/>
                </a:lnTo>
                <a:cubicBezTo>
                  <a:pt x="2467361" y="886442"/>
                  <a:pt x="2467703" y="886082"/>
                  <a:pt x="2467703" y="885669"/>
                </a:cubicBezTo>
                <a:lnTo>
                  <a:pt x="2467703" y="874271"/>
                </a:lnTo>
                <a:cubicBezTo>
                  <a:pt x="2467703" y="873840"/>
                  <a:pt x="2467343" y="873499"/>
                  <a:pt x="2466929" y="873499"/>
                </a:cubicBezTo>
                <a:lnTo>
                  <a:pt x="2430826" y="873499"/>
                </a:lnTo>
                <a:lnTo>
                  <a:pt x="2430826" y="810473"/>
                </a:lnTo>
                <a:cubicBezTo>
                  <a:pt x="2430826" y="810041"/>
                  <a:pt x="2430466" y="809700"/>
                  <a:pt x="2430051" y="809700"/>
                </a:cubicBezTo>
                <a:close/>
                <a:moveTo>
                  <a:pt x="2345678" y="809682"/>
                </a:moveTo>
                <a:cubicBezTo>
                  <a:pt x="2345246" y="809682"/>
                  <a:pt x="2344904" y="810041"/>
                  <a:pt x="2344904" y="810455"/>
                </a:cubicBezTo>
                <a:lnTo>
                  <a:pt x="2344904" y="885651"/>
                </a:lnTo>
                <a:cubicBezTo>
                  <a:pt x="2344904" y="886082"/>
                  <a:pt x="2345264" y="886424"/>
                  <a:pt x="2345678" y="886424"/>
                </a:cubicBezTo>
                <a:lnTo>
                  <a:pt x="2357970" y="886424"/>
                </a:lnTo>
                <a:cubicBezTo>
                  <a:pt x="2358403" y="886424"/>
                  <a:pt x="2358744" y="886064"/>
                  <a:pt x="2358744" y="885651"/>
                </a:cubicBezTo>
                <a:lnTo>
                  <a:pt x="2358744" y="858686"/>
                </a:lnTo>
                <a:lnTo>
                  <a:pt x="2375536" y="858686"/>
                </a:lnTo>
                <a:cubicBezTo>
                  <a:pt x="2392652" y="858686"/>
                  <a:pt x="2403073" y="849374"/>
                  <a:pt x="2403073" y="834130"/>
                </a:cubicBezTo>
                <a:cubicBezTo>
                  <a:pt x="2403073" y="818886"/>
                  <a:pt x="2392652" y="809682"/>
                  <a:pt x="2375536" y="809682"/>
                </a:cubicBezTo>
                <a:close/>
                <a:moveTo>
                  <a:pt x="2273579" y="809682"/>
                </a:moveTo>
                <a:cubicBezTo>
                  <a:pt x="2273147" y="809682"/>
                  <a:pt x="2272805" y="810041"/>
                  <a:pt x="2272805" y="810455"/>
                </a:cubicBezTo>
                <a:lnTo>
                  <a:pt x="2272805" y="885651"/>
                </a:lnTo>
                <a:cubicBezTo>
                  <a:pt x="2272805" y="886082"/>
                  <a:pt x="2273165" y="886424"/>
                  <a:pt x="2273579" y="886424"/>
                </a:cubicBezTo>
                <a:lnTo>
                  <a:pt x="2285871" y="886424"/>
                </a:lnTo>
                <a:cubicBezTo>
                  <a:pt x="2286304" y="886424"/>
                  <a:pt x="2286646" y="886064"/>
                  <a:pt x="2286646" y="885651"/>
                </a:cubicBezTo>
                <a:lnTo>
                  <a:pt x="2286646" y="858686"/>
                </a:lnTo>
                <a:lnTo>
                  <a:pt x="2303437" y="858686"/>
                </a:lnTo>
                <a:cubicBezTo>
                  <a:pt x="2320553" y="858686"/>
                  <a:pt x="2330974" y="849374"/>
                  <a:pt x="2330974" y="834130"/>
                </a:cubicBezTo>
                <a:cubicBezTo>
                  <a:pt x="2330974" y="818886"/>
                  <a:pt x="2320553" y="809682"/>
                  <a:pt x="2303437" y="809682"/>
                </a:cubicBezTo>
                <a:close/>
                <a:moveTo>
                  <a:pt x="2217012" y="809682"/>
                </a:moveTo>
                <a:cubicBezTo>
                  <a:pt x="2216688" y="809682"/>
                  <a:pt x="2216400" y="809879"/>
                  <a:pt x="2216292" y="810167"/>
                </a:cubicBezTo>
                <a:lnTo>
                  <a:pt x="2186938" y="885363"/>
                </a:lnTo>
                <a:cubicBezTo>
                  <a:pt x="2186758" y="885866"/>
                  <a:pt x="2187118" y="886406"/>
                  <a:pt x="2187658" y="886406"/>
                </a:cubicBezTo>
                <a:lnTo>
                  <a:pt x="2200598" y="886406"/>
                </a:lnTo>
                <a:cubicBezTo>
                  <a:pt x="2200922" y="886406"/>
                  <a:pt x="2201210" y="886208"/>
                  <a:pt x="2201318" y="885920"/>
                </a:cubicBezTo>
                <a:lnTo>
                  <a:pt x="2207941" y="868663"/>
                </a:lnTo>
                <a:lnTo>
                  <a:pt x="2240859" y="868663"/>
                </a:lnTo>
                <a:lnTo>
                  <a:pt x="2247482" y="885920"/>
                </a:lnTo>
                <a:cubicBezTo>
                  <a:pt x="2247608" y="886208"/>
                  <a:pt x="2247878" y="886406"/>
                  <a:pt x="2248202" y="886406"/>
                </a:cubicBezTo>
                <a:lnTo>
                  <a:pt x="2261269" y="886406"/>
                </a:lnTo>
                <a:cubicBezTo>
                  <a:pt x="2261808" y="886406"/>
                  <a:pt x="2262187" y="885866"/>
                  <a:pt x="2261989" y="885363"/>
                </a:cubicBezTo>
                <a:lnTo>
                  <a:pt x="2232616" y="810167"/>
                </a:lnTo>
                <a:cubicBezTo>
                  <a:pt x="2232490" y="809879"/>
                  <a:pt x="2232220" y="809682"/>
                  <a:pt x="2231896" y="809682"/>
                </a:cubicBezTo>
                <a:lnTo>
                  <a:pt x="2217030" y="809682"/>
                </a:lnTo>
                <a:close/>
                <a:moveTo>
                  <a:pt x="2099523" y="809682"/>
                </a:moveTo>
                <a:lnTo>
                  <a:pt x="2099523" y="809700"/>
                </a:lnTo>
                <a:cubicBezTo>
                  <a:pt x="2099091" y="809700"/>
                  <a:pt x="2098749" y="810059"/>
                  <a:pt x="2098749" y="810473"/>
                </a:cubicBezTo>
                <a:lnTo>
                  <a:pt x="2098749" y="885669"/>
                </a:lnTo>
                <a:cubicBezTo>
                  <a:pt x="2098749" y="886100"/>
                  <a:pt x="2099109" y="886442"/>
                  <a:pt x="2099523" y="886442"/>
                </a:cubicBezTo>
                <a:lnTo>
                  <a:pt x="2111816" y="886442"/>
                </a:lnTo>
                <a:cubicBezTo>
                  <a:pt x="2112247" y="886442"/>
                  <a:pt x="2112589" y="886082"/>
                  <a:pt x="2112589" y="885669"/>
                </a:cubicBezTo>
                <a:lnTo>
                  <a:pt x="2112589" y="855522"/>
                </a:lnTo>
                <a:lnTo>
                  <a:pt x="2148585" y="855522"/>
                </a:lnTo>
                <a:cubicBezTo>
                  <a:pt x="2149017" y="855522"/>
                  <a:pt x="2149359" y="855162"/>
                  <a:pt x="2149359" y="854749"/>
                </a:cubicBezTo>
                <a:lnTo>
                  <a:pt x="2149359" y="843460"/>
                </a:lnTo>
                <a:cubicBezTo>
                  <a:pt x="2149359" y="843028"/>
                  <a:pt x="2148998" y="842687"/>
                  <a:pt x="2148585" y="842687"/>
                </a:cubicBezTo>
                <a:lnTo>
                  <a:pt x="2112589" y="842687"/>
                </a:lnTo>
                <a:lnTo>
                  <a:pt x="2112589" y="822517"/>
                </a:lnTo>
                <a:lnTo>
                  <a:pt x="2151878" y="822517"/>
                </a:lnTo>
                <a:cubicBezTo>
                  <a:pt x="2152310" y="822517"/>
                  <a:pt x="2152652" y="822158"/>
                  <a:pt x="2152652" y="821744"/>
                </a:cubicBezTo>
                <a:lnTo>
                  <a:pt x="2152652" y="810455"/>
                </a:lnTo>
                <a:cubicBezTo>
                  <a:pt x="2152652" y="810023"/>
                  <a:pt x="2152292" y="809682"/>
                  <a:pt x="2151878" y="809682"/>
                </a:cubicBezTo>
                <a:close/>
                <a:moveTo>
                  <a:pt x="2044990" y="808369"/>
                </a:moveTo>
                <a:cubicBezTo>
                  <a:pt x="2022835" y="808369"/>
                  <a:pt x="2005377" y="824908"/>
                  <a:pt x="2005377" y="848044"/>
                </a:cubicBezTo>
                <a:cubicBezTo>
                  <a:pt x="2005377" y="871162"/>
                  <a:pt x="2022943" y="887718"/>
                  <a:pt x="2044990" y="887718"/>
                </a:cubicBezTo>
                <a:cubicBezTo>
                  <a:pt x="2067037" y="887718"/>
                  <a:pt x="2084495" y="871162"/>
                  <a:pt x="2084495" y="848044"/>
                </a:cubicBezTo>
                <a:cubicBezTo>
                  <a:pt x="2084495" y="824926"/>
                  <a:pt x="2067145" y="808369"/>
                  <a:pt x="2044990" y="808369"/>
                </a:cubicBezTo>
                <a:close/>
                <a:moveTo>
                  <a:pt x="1334123" y="742743"/>
                </a:moveTo>
                <a:lnTo>
                  <a:pt x="1419360" y="742743"/>
                </a:lnTo>
                <a:cubicBezTo>
                  <a:pt x="1447082" y="742743"/>
                  <a:pt x="1469558" y="765217"/>
                  <a:pt x="1469558" y="792941"/>
                </a:cubicBezTo>
                <a:cubicBezTo>
                  <a:pt x="1469558" y="820663"/>
                  <a:pt x="1447082" y="843138"/>
                  <a:pt x="1419360" y="843138"/>
                </a:cubicBezTo>
                <a:lnTo>
                  <a:pt x="1334123" y="843138"/>
                </a:lnTo>
                <a:close/>
                <a:moveTo>
                  <a:pt x="2368067" y="693373"/>
                </a:moveTo>
                <a:lnTo>
                  <a:pt x="2384859" y="693373"/>
                </a:lnTo>
                <a:cubicBezTo>
                  <a:pt x="2394416" y="693373"/>
                  <a:pt x="2398915" y="697436"/>
                  <a:pt x="2398915" y="704663"/>
                </a:cubicBezTo>
                <a:cubicBezTo>
                  <a:pt x="2398915" y="711889"/>
                  <a:pt x="2394398" y="715952"/>
                  <a:pt x="2384859" y="715952"/>
                </a:cubicBezTo>
                <a:lnTo>
                  <a:pt x="2368067" y="715952"/>
                </a:lnTo>
                <a:close/>
                <a:moveTo>
                  <a:pt x="2592103" y="680430"/>
                </a:moveTo>
                <a:cubicBezTo>
                  <a:pt x="2591509" y="680430"/>
                  <a:pt x="2591150" y="681095"/>
                  <a:pt x="2591455" y="681599"/>
                </a:cubicBezTo>
                <a:lnTo>
                  <a:pt x="2619064" y="727026"/>
                </a:lnTo>
                <a:lnTo>
                  <a:pt x="2619010" y="727044"/>
                </a:lnTo>
                <a:lnTo>
                  <a:pt x="2619010" y="756417"/>
                </a:lnTo>
                <a:cubicBezTo>
                  <a:pt x="2619010" y="756849"/>
                  <a:pt x="2619370" y="757190"/>
                  <a:pt x="2619784" y="757190"/>
                </a:cubicBezTo>
                <a:lnTo>
                  <a:pt x="2632184" y="757190"/>
                </a:lnTo>
                <a:cubicBezTo>
                  <a:pt x="2632616" y="757190"/>
                  <a:pt x="2632958" y="756831"/>
                  <a:pt x="2632958" y="756417"/>
                </a:cubicBezTo>
                <a:lnTo>
                  <a:pt x="2632958" y="727044"/>
                </a:lnTo>
                <a:lnTo>
                  <a:pt x="2660566" y="681617"/>
                </a:lnTo>
                <a:cubicBezTo>
                  <a:pt x="2660891" y="681095"/>
                  <a:pt x="2660513" y="680448"/>
                  <a:pt x="2659919" y="680448"/>
                </a:cubicBezTo>
                <a:lnTo>
                  <a:pt x="2646132" y="680448"/>
                </a:lnTo>
                <a:cubicBezTo>
                  <a:pt x="2645880" y="680448"/>
                  <a:pt x="2645629" y="680592"/>
                  <a:pt x="2645484" y="680826"/>
                </a:cubicBezTo>
                <a:lnTo>
                  <a:pt x="2626065" y="713220"/>
                </a:lnTo>
                <a:lnTo>
                  <a:pt x="2606537" y="680808"/>
                </a:lnTo>
                <a:cubicBezTo>
                  <a:pt x="2606411" y="680574"/>
                  <a:pt x="2606159" y="680430"/>
                  <a:pt x="2605889" y="680430"/>
                </a:cubicBezTo>
                <a:close/>
                <a:moveTo>
                  <a:pt x="2522596" y="680430"/>
                </a:moveTo>
                <a:cubicBezTo>
                  <a:pt x="2522164" y="680430"/>
                  <a:pt x="2521822" y="680790"/>
                  <a:pt x="2521822" y="681203"/>
                </a:cubicBezTo>
                <a:lnTo>
                  <a:pt x="2521822" y="692601"/>
                </a:lnTo>
                <a:cubicBezTo>
                  <a:pt x="2521822" y="693032"/>
                  <a:pt x="2522182" y="693373"/>
                  <a:pt x="2522596" y="693373"/>
                </a:cubicBezTo>
                <a:lnTo>
                  <a:pt x="2546191" y="693373"/>
                </a:lnTo>
                <a:lnTo>
                  <a:pt x="2546191" y="756399"/>
                </a:lnTo>
                <a:cubicBezTo>
                  <a:pt x="2546191" y="756831"/>
                  <a:pt x="2546551" y="757172"/>
                  <a:pt x="2546965" y="757172"/>
                </a:cubicBezTo>
                <a:lnTo>
                  <a:pt x="2559365" y="757172"/>
                </a:lnTo>
                <a:cubicBezTo>
                  <a:pt x="2559797" y="757172"/>
                  <a:pt x="2560139" y="756813"/>
                  <a:pt x="2560139" y="756399"/>
                </a:cubicBezTo>
                <a:lnTo>
                  <a:pt x="2560139" y="693373"/>
                </a:lnTo>
                <a:lnTo>
                  <a:pt x="2583734" y="693373"/>
                </a:lnTo>
                <a:cubicBezTo>
                  <a:pt x="2584166" y="693373"/>
                  <a:pt x="2584508" y="693014"/>
                  <a:pt x="2584508" y="692601"/>
                </a:cubicBezTo>
                <a:lnTo>
                  <a:pt x="2584508" y="681203"/>
                </a:lnTo>
                <a:cubicBezTo>
                  <a:pt x="2584508" y="680772"/>
                  <a:pt x="2584148" y="680430"/>
                  <a:pt x="2583734" y="680430"/>
                </a:cubicBezTo>
                <a:close/>
                <a:moveTo>
                  <a:pt x="2497129" y="680430"/>
                </a:moveTo>
                <a:cubicBezTo>
                  <a:pt x="2496697" y="680430"/>
                  <a:pt x="2496355" y="680790"/>
                  <a:pt x="2496355" y="681203"/>
                </a:cubicBezTo>
                <a:lnTo>
                  <a:pt x="2496355" y="756399"/>
                </a:lnTo>
                <a:cubicBezTo>
                  <a:pt x="2496355" y="756831"/>
                  <a:pt x="2496715" y="757172"/>
                  <a:pt x="2497129" y="757172"/>
                </a:cubicBezTo>
                <a:lnTo>
                  <a:pt x="2509422" y="757172"/>
                </a:lnTo>
                <a:cubicBezTo>
                  <a:pt x="2509853" y="757172"/>
                  <a:pt x="2510196" y="756813"/>
                  <a:pt x="2510196" y="756399"/>
                </a:cubicBezTo>
                <a:lnTo>
                  <a:pt x="2510196" y="681203"/>
                </a:lnTo>
                <a:cubicBezTo>
                  <a:pt x="2510196" y="680772"/>
                  <a:pt x="2509835" y="680430"/>
                  <a:pt x="2509422" y="680430"/>
                </a:cubicBezTo>
                <a:close/>
                <a:moveTo>
                  <a:pt x="2355019" y="680430"/>
                </a:moveTo>
                <a:cubicBezTo>
                  <a:pt x="2354587" y="680430"/>
                  <a:pt x="2354245" y="680790"/>
                  <a:pt x="2354245" y="681203"/>
                </a:cubicBezTo>
                <a:lnTo>
                  <a:pt x="2354227" y="681221"/>
                </a:lnTo>
                <a:lnTo>
                  <a:pt x="2354227" y="756417"/>
                </a:lnTo>
                <a:cubicBezTo>
                  <a:pt x="2354227" y="756849"/>
                  <a:pt x="2354587" y="757190"/>
                  <a:pt x="2355001" y="757190"/>
                </a:cubicBezTo>
                <a:lnTo>
                  <a:pt x="2367293" y="757190"/>
                </a:lnTo>
                <a:cubicBezTo>
                  <a:pt x="2367725" y="757190"/>
                  <a:pt x="2368067" y="756831"/>
                  <a:pt x="2368067" y="756417"/>
                </a:cubicBezTo>
                <a:lnTo>
                  <a:pt x="2368067" y="728787"/>
                </a:lnTo>
                <a:lnTo>
                  <a:pt x="2378830" y="728787"/>
                </a:lnTo>
                <a:lnTo>
                  <a:pt x="2399563" y="756867"/>
                </a:lnTo>
                <a:cubicBezTo>
                  <a:pt x="2399707" y="757064"/>
                  <a:pt x="2399924" y="757172"/>
                  <a:pt x="2400176" y="757172"/>
                </a:cubicBezTo>
                <a:lnTo>
                  <a:pt x="2415041" y="757172"/>
                </a:lnTo>
                <a:cubicBezTo>
                  <a:pt x="2415672" y="757172"/>
                  <a:pt x="2416031" y="756453"/>
                  <a:pt x="2415653" y="755950"/>
                </a:cubicBezTo>
                <a:lnTo>
                  <a:pt x="2394416" y="727906"/>
                </a:lnTo>
                <a:cubicBezTo>
                  <a:pt x="2406168" y="725264"/>
                  <a:pt x="2413187" y="716833"/>
                  <a:pt x="2413187" y="704663"/>
                </a:cubicBezTo>
                <a:cubicBezTo>
                  <a:pt x="2413187" y="689742"/>
                  <a:pt x="2402767" y="680430"/>
                  <a:pt x="2386191" y="680430"/>
                </a:cubicBezTo>
                <a:close/>
                <a:moveTo>
                  <a:pt x="2285439" y="680430"/>
                </a:moveTo>
                <a:lnTo>
                  <a:pt x="2285439" y="680448"/>
                </a:lnTo>
                <a:cubicBezTo>
                  <a:pt x="2285008" y="680448"/>
                  <a:pt x="2284666" y="680808"/>
                  <a:pt x="2284666" y="681221"/>
                </a:cubicBezTo>
                <a:lnTo>
                  <a:pt x="2284666" y="756417"/>
                </a:lnTo>
                <a:cubicBezTo>
                  <a:pt x="2284666" y="756849"/>
                  <a:pt x="2285026" y="757190"/>
                  <a:pt x="2285439" y="757190"/>
                </a:cubicBezTo>
                <a:lnTo>
                  <a:pt x="2337795" y="757190"/>
                </a:lnTo>
                <a:cubicBezTo>
                  <a:pt x="2338227" y="757190"/>
                  <a:pt x="2338569" y="756831"/>
                  <a:pt x="2338569" y="756417"/>
                </a:cubicBezTo>
                <a:lnTo>
                  <a:pt x="2338569" y="745128"/>
                </a:lnTo>
                <a:cubicBezTo>
                  <a:pt x="2338569" y="744697"/>
                  <a:pt x="2338209" y="744355"/>
                  <a:pt x="2337795" y="744355"/>
                </a:cubicBezTo>
                <a:lnTo>
                  <a:pt x="2298506" y="744355"/>
                </a:lnTo>
                <a:lnTo>
                  <a:pt x="2298506" y="723754"/>
                </a:lnTo>
                <a:lnTo>
                  <a:pt x="2332648" y="723754"/>
                </a:lnTo>
                <a:cubicBezTo>
                  <a:pt x="2333080" y="723754"/>
                  <a:pt x="2333421" y="723394"/>
                  <a:pt x="2333421" y="722981"/>
                </a:cubicBezTo>
                <a:lnTo>
                  <a:pt x="2333421" y="711799"/>
                </a:lnTo>
                <a:cubicBezTo>
                  <a:pt x="2333421" y="711368"/>
                  <a:pt x="2333062" y="711027"/>
                  <a:pt x="2332648" y="711027"/>
                </a:cubicBezTo>
                <a:lnTo>
                  <a:pt x="2298506" y="711027"/>
                </a:lnTo>
                <a:lnTo>
                  <a:pt x="2298506" y="693266"/>
                </a:lnTo>
                <a:lnTo>
                  <a:pt x="2337795" y="693266"/>
                </a:lnTo>
                <a:cubicBezTo>
                  <a:pt x="2338227" y="693266"/>
                  <a:pt x="2338569" y="692906"/>
                  <a:pt x="2338569" y="692493"/>
                </a:cubicBezTo>
                <a:lnTo>
                  <a:pt x="2338569" y="681203"/>
                </a:lnTo>
                <a:cubicBezTo>
                  <a:pt x="2338569" y="680772"/>
                  <a:pt x="2338209" y="680430"/>
                  <a:pt x="2337795" y="680430"/>
                </a:cubicBezTo>
                <a:close/>
                <a:moveTo>
                  <a:pt x="2201300" y="680430"/>
                </a:moveTo>
                <a:cubicBezTo>
                  <a:pt x="2200760" y="680430"/>
                  <a:pt x="2200382" y="680970"/>
                  <a:pt x="2200580" y="681473"/>
                </a:cubicBezTo>
                <a:lnTo>
                  <a:pt x="2229197" y="756669"/>
                </a:lnTo>
                <a:cubicBezTo>
                  <a:pt x="2229323" y="756957"/>
                  <a:pt x="2229593" y="757154"/>
                  <a:pt x="2229917" y="757154"/>
                </a:cubicBezTo>
                <a:lnTo>
                  <a:pt x="2244549" y="757154"/>
                </a:lnTo>
                <a:cubicBezTo>
                  <a:pt x="2244873" y="757154"/>
                  <a:pt x="2245161" y="756975"/>
                  <a:pt x="2245269" y="756669"/>
                </a:cubicBezTo>
                <a:lnTo>
                  <a:pt x="2273885" y="681473"/>
                </a:lnTo>
                <a:cubicBezTo>
                  <a:pt x="2274065" y="680970"/>
                  <a:pt x="2273705" y="680430"/>
                  <a:pt x="2273165" y="680430"/>
                </a:cubicBezTo>
                <a:lnTo>
                  <a:pt x="2260099" y="680430"/>
                </a:lnTo>
                <a:cubicBezTo>
                  <a:pt x="2259775" y="680430"/>
                  <a:pt x="2259487" y="680628"/>
                  <a:pt x="2259379" y="680934"/>
                </a:cubicBezTo>
                <a:lnTo>
                  <a:pt x="2237170" y="740724"/>
                </a:lnTo>
                <a:lnTo>
                  <a:pt x="2215069" y="680934"/>
                </a:lnTo>
                <a:cubicBezTo>
                  <a:pt x="2214960" y="680628"/>
                  <a:pt x="2214672" y="680430"/>
                  <a:pt x="2214349" y="680430"/>
                </a:cubicBezTo>
                <a:close/>
                <a:moveTo>
                  <a:pt x="2176679" y="680430"/>
                </a:moveTo>
                <a:cubicBezTo>
                  <a:pt x="2176247" y="680430"/>
                  <a:pt x="2175905" y="680790"/>
                  <a:pt x="2175905" y="681203"/>
                </a:cubicBezTo>
                <a:lnTo>
                  <a:pt x="2175905" y="756399"/>
                </a:lnTo>
                <a:cubicBezTo>
                  <a:pt x="2175905" y="756831"/>
                  <a:pt x="2176266" y="757172"/>
                  <a:pt x="2176679" y="757172"/>
                </a:cubicBezTo>
                <a:lnTo>
                  <a:pt x="2188972" y="757172"/>
                </a:lnTo>
                <a:cubicBezTo>
                  <a:pt x="2189404" y="757172"/>
                  <a:pt x="2189746" y="756813"/>
                  <a:pt x="2189746" y="756399"/>
                </a:cubicBezTo>
                <a:lnTo>
                  <a:pt x="2189746" y="681203"/>
                </a:lnTo>
                <a:cubicBezTo>
                  <a:pt x="2189746" y="680772"/>
                  <a:pt x="2189386" y="680430"/>
                  <a:pt x="2188972" y="680430"/>
                </a:cubicBezTo>
                <a:close/>
                <a:moveTo>
                  <a:pt x="2010218" y="680430"/>
                </a:moveTo>
                <a:cubicBezTo>
                  <a:pt x="2009786" y="680430"/>
                  <a:pt x="2009444" y="680790"/>
                  <a:pt x="2009444" y="681203"/>
                </a:cubicBezTo>
                <a:lnTo>
                  <a:pt x="2009444" y="726468"/>
                </a:lnTo>
                <a:cubicBezTo>
                  <a:pt x="2009444" y="747088"/>
                  <a:pt x="2021737" y="758485"/>
                  <a:pt x="2041606" y="758485"/>
                </a:cubicBezTo>
                <a:cubicBezTo>
                  <a:pt x="2061476" y="758485"/>
                  <a:pt x="2073768" y="747069"/>
                  <a:pt x="2073768" y="726468"/>
                </a:cubicBezTo>
                <a:lnTo>
                  <a:pt x="2073768" y="681203"/>
                </a:lnTo>
                <a:cubicBezTo>
                  <a:pt x="2073768" y="680772"/>
                  <a:pt x="2073408" y="680430"/>
                  <a:pt x="2072994" y="680430"/>
                </a:cubicBezTo>
                <a:lnTo>
                  <a:pt x="2060594" y="680430"/>
                </a:lnTo>
                <a:cubicBezTo>
                  <a:pt x="2060162" y="680430"/>
                  <a:pt x="2059820" y="680790"/>
                  <a:pt x="2059820" y="681203"/>
                </a:cubicBezTo>
                <a:lnTo>
                  <a:pt x="2059820" y="725048"/>
                </a:lnTo>
                <a:cubicBezTo>
                  <a:pt x="2059820" y="738854"/>
                  <a:pt x="2053125" y="745434"/>
                  <a:pt x="2041606" y="745434"/>
                </a:cubicBezTo>
                <a:cubicBezTo>
                  <a:pt x="2030088" y="745434"/>
                  <a:pt x="2023285" y="738854"/>
                  <a:pt x="2023285" y="725048"/>
                </a:cubicBezTo>
                <a:lnTo>
                  <a:pt x="2023285" y="681203"/>
                </a:lnTo>
                <a:cubicBezTo>
                  <a:pt x="2023285" y="680772"/>
                  <a:pt x="2022924" y="680430"/>
                  <a:pt x="2022511" y="680430"/>
                </a:cubicBezTo>
                <a:close/>
                <a:moveTo>
                  <a:pt x="2144427" y="680412"/>
                </a:moveTo>
                <a:cubicBezTo>
                  <a:pt x="2143996" y="680412"/>
                  <a:pt x="2143654" y="680772"/>
                  <a:pt x="2143654" y="681186"/>
                </a:cubicBezTo>
                <a:lnTo>
                  <a:pt x="2143654" y="734468"/>
                </a:lnTo>
                <a:lnTo>
                  <a:pt x="2105588" y="680754"/>
                </a:lnTo>
                <a:cubicBezTo>
                  <a:pt x="2105444" y="680556"/>
                  <a:pt x="2105210" y="680430"/>
                  <a:pt x="2104958" y="680430"/>
                </a:cubicBezTo>
                <a:lnTo>
                  <a:pt x="2091964" y="680430"/>
                </a:lnTo>
                <a:cubicBezTo>
                  <a:pt x="2091532" y="680430"/>
                  <a:pt x="2091190" y="680790"/>
                  <a:pt x="2091190" y="681203"/>
                </a:cubicBezTo>
                <a:lnTo>
                  <a:pt x="2091190" y="756399"/>
                </a:lnTo>
                <a:cubicBezTo>
                  <a:pt x="2091190" y="756831"/>
                  <a:pt x="2091550" y="757172"/>
                  <a:pt x="2091964" y="757172"/>
                </a:cubicBezTo>
                <a:lnTo>
                  <a:pt x="2104256" y="757172"/>
                </a:lnTo>
                <a:cubicBezTo>
                  <a:pt x="2104688" y="757172"/>
                  <a:pt x="2105030" y="756813"/>
                  <a:pt x="2105030" y="756399"/>
                </a:cubicBezTo>
                <a:lnTo>
                  <a:pt x="2105030" y="703009"/>
                </a:lnTo>
                <a:lnTo>
                  <a:pt x="2143095" y="756831"/>
                </a:lnTo>
                <a:cubicBezTo>
                  <a:pt x="2143240" y="757028"/>
                  <a:pt x="2143473" y="757154"/>
                  <a:pt x="2143725" y="757154"/>
                </a:cubicBezTo>
                <a:lnTo>
                  <a:pt x="2156720" y="757154"/>
                </a:lnTo>
                <a:cubicBezTo>
                  <a:pt x="2157152" y="757154"/>
                  <a:pt x="2157494" y="756795"/>
                  <a:pt x="2157494" y="756381"/>
                </a:cubicBezTo>
                <a:lnTo>
                  <a:pt x="2157494" y="681186"/>
                </a:lnTo>
                <a:cubicBezTo>
                  <a:pt x="2157494" y="680754"/>
                  <a:pt x="2157134" y="680412"/>
                  <a:pt x="2156720" y="680412"/>
                </a:cubicBezTo>
                <a:close/>
                <a:moveTo>
                  <a:pt x="2453898" y="679118"/>
                </a:moveTo>
                <a:cubicBezTo>
                  <a:pt x="2436783" y="679118"/>
                  <a:pt x="2425696" y="688754"/>
                  <a:pt x="2425696" y="702128"/>
                </a:cubicBezTo>
                <a:cubicBezTo>
                  <a:pt x="2425696" y="712321"/>
                  <a:pt x="2432391" y="719332"/>
                  <a:pt x="2444575" y="722298"/>
                </a:cubicBezTo>
                <a:lnTo>
                  <a:pt x="2458074" y="725480"/>
                </a:lnTo>
                <a:cubicBezTo>
                  <a:pt x="2466407" y="727457"/>
                  <a:pt x="2469592" y="730747"/>
                  <a:pt x="2469592" y="735457"/>
                </a:cubicBezTo>
                <a:cubicBezTo>
                  <a:pt x="2469592" y="741479"/>
                  <a:pt x="2464319" y="745865"/>
                  <a:pt x="2454996" y="745865"/>
                </a:cubicBezTo>
                <a:cubicBezTo>
                  <a:pt x="2447941" y="745865"/>
                  <a:pt x="2440472" y="743384"/>
                  <a:pt x="2432895" y="737883"/>
                </a:cubicBezTo>
                <a:cubicBezTo>
                  <a:pt x="2432553" y="737650"/>
                  <a:pt x="2432085" y="737704"/>
                  <a:pt x="2431833" y="738045"/>
                </a:cubicBezTo>
                <a:lnTo>
                  <a:pt x="2424708" y="747678"/>
                </a:lnTo>
                <a:lnTo>
                  <a:pt x="2424706" y="747663"/>
                </a:lnTo>
                <a:lnTo>
                  <a:pt x="2424706" y="747681"/>
                </a:lnTo>
                <a:lnTo>
                  <a:pt x="2424708" y="747678"/>
                </a:lnTo>
                <a:lnTo>
                  <a:pt x="2424850" y="748741"/>
                </a:lnTo>
                <a:cubicBezTo>
                  <a:pt x="2432895" y="755015"/>
                  <a:pt x="2443514" y="758466"/>
                  <a:pt x="2454547" y="758466"/>
                </a:cubicBezTo>
                <a:cubicBezTo>
                  <a:pt x="2472760" y="758466"/>
                  <a:pt x="2483631" y="748831"/>
                  <a:pt x="2483631" y="734468"/>
                </a:cubicBezTo>
                <a:cubicBezTo>
                  <a:pt x="2483631" y="723736"/>
                  <a:pt x="2477368" y="716941"/>
                  <a:pt x="2464859" y="713867"/>
                </a:cubicBezTo>
                <a:lnTo>
                  <a:pt x="2451361" y="710685"/>
                </a:lnTo>
                <a:cubicBezTo>
                  <a:pt x="2442596" y="708618"/>
                  <a:pt x="2439626" y="705652"/>
                  <a:pt x="2439626" y="701265"/>
                </a:cubicBezTo>
                <a:cubicBezTo>
                  <a:pt x="2439626" y="695783"/>
                  <a:pt x="2444575" y="691612"/>
                  <a:pt x="2453682" y="691612"/>
                </a:cubicBezTo>
                <a:cubicBezTo>
                  <a:pt x="2460269" y="691612"/>
                  <a:pt x="2466659" y="693877"/>
                  <a:pt x="2472436" y="699000"/>
                </a:cubicBezTo>
                <a:cubicBezTo>
                  <a:pt x="2472742" y="699270"/>
                  <a:pt x="2473210" y="699270"/>
                  <a:pt x="2473498" y="698964"/>
                </a:cubicBezTo>
                <a:lnTo>
                  <a:pt x="2481471" y="690425"/>
                </a:lnTo>
                <a:cubicBezTo>
                  <a:pt x="2481759" y="690120"/>
                  <a:pt x="2481741" y="689616"/>
                  <a:pt x="2481435" y="689329"/>
                </a:cubicBezTo>
                <a:cubicBezTo>
                  <a:pt x="2474236" y="682659"/>
                  <a:pt x="2464265" y="679118"/>
                  <a:pt x="2453898" y="679118"/>
                </a:cubicBezTo>
                <a:close/>
                <a:moveTo>
                  <a:pt x="1894168" y="679118"/>
                </a:moveTo>
                <a:cubicBezTo>
                  <a:pt x="1893741" y="679118"/>
                  <a:pt x="1893394" y="679464"/>
                  <a:pt x="1893394" y="679891"/>
                </a:cubicBezTo>
                <a:lnTo>
                  <a:pt x="1893394" y="1016178"/>
                </a:lnTo>
                <a:cubicBezTo>
                  <a:pt x="1893394" y="1016605"/>
                  <a:pt x="1893741" y="1016951"/>
                  <a:pt x="1894168" y="1016951"/>
                </a:cubicBezTo>
                <a:lnTo>
                  <a:pt x="1902825" y="1016951"/>
                </a:lnTo>
                <a:cubicBezTo>
                  <a:pt x="1903253" y="1016951"/>
                  <a:pt x="1903599" y="1016605"/>
                  <a:pt x="1903599" y="1016178"/>
                </a:cubicBezTo>
                <a:lnTo>
                  <a:pt x="1903599" y="679891"/>
                </a:lnTo>
                <a:cubicBezTo>
                  <a:pt x="1903599" y="679464"/>
                  <a:pt x="1903253" y="679118"/>
                  <a:pt x="1902825" y="679118"/>
                </a:cubicBezTo>
                <a:close/>
                <a:moveTo>
                  <a:pt x="1639127" y="679099"/>
                </a:moveTo>
                <a:cubicBezTo>
                  <a:pt x="1593027" y="679099"/>
                  <a:pt x="1555658" y="716469"/>
                  <a:pt x="1555658" y="762569"/>
                </a:cubicBezTo>
                <a:lnTo>
                  <a:pt x="1555658" y="933425"/>
                </a:lnTo>
                <a:cubicBezTo>
                  <a:pt x="1555658" y="979525"/>
                  <a:pt x="1593027" y="1016894"/>
                  <a:pt x="1639127" y="1016894"/>
                </a:cubicBezTo>
                <a:lnTo>
                  <a:pt x="1786901" y="1016894"/>
                </a:lnTo>
                <a:cubicBezTo>
                  <a:pt x="1788767" y="1016894"/>
                  <a:pt x="1790281" y="1015382"/>
                  <a:pt x="1790281" y="1013516"/>
                </a:cubicBezTo>
                <a:lnTo>
                  <a:pt x="1790281" y="956629"/>
                </a:lnTo>
                <a:cubicBezTo>
                  <a:pt x="1790281" y="954763"/>
                  <a:pt x="1788767" y="953251"/>
                  <a:pt x="1786901" y="953251"/>
                </a:cubicBezTo>
                <a:lnTo>
                  <a:pt x="1639127" y="953251"/>
                </a:lnTo>
                <a:cubicBezTo>
                  <a:pt x="1630339" y="953251"/>
                  <a:pt x="1623216" y="946128"/>
                  <a:pt x="1623216" y="937340"/>
                </a:cubicBezTo>
                <a:lnTo>
                  <a:pt x="1623216" y="878840"/>
                </a:lnTo>
                <a:lnTo>
                  <a:pt x="1770990" y="878840"/>
                </a:lnTo>
                <a:cubicBezTo>
                  <a:pt x="1772856" y="878840"/>
                  <a:pt x="1774369" y="877328"/>
                  <a:pt x="1774369" y="875462"/>
                </a:cubicBezTo>
                <a:lnTo>
                  <a:pt x="1774369" y="818574"/>
                </a:lnTo>
                <a:cubicBezTo>
                  <a:pt x="1774369" y="816709"/>
                  <a:pt x="1772856" y="815197"/>
                  <a:pt x="1770990" y="815197"/>
                </a:cubicBezTo>
                <a:lnTo>
                  <a:pt x="1623216" y="815197"/>
                </a:lnTo>
                <a:lnTo>
                  <a:pt x="1623216" y="758654"/>
                </a:lnTo>
                <a:cubicBezTo>
                  <a:pt x="1623216" y="749866"/>
                  <a:pt x="1630339" y="742743"/>
                  <a:pt x="1639127" y="742743"/>
                </a:cubicBezTo>
                <a:lnTo>
                  <a:pt x="1786901" y="742743"/>
                </a:lnTo>
                <a:cubicBezTo>
                  <a:pt x="1788767" y="742743"/>
                  <a:pt x="1790281" y="741230"/>
                  <a:pt x="1790281" y="739366"/>
                </a:cubicBezTo>
                <a:lnTo>
                  <a:pt x="1790281" y="682477"/>
                </a:lnTo>
                <a:cubicBezTo>
                  <a:pt x="1790281" y="680612"/>
                  <a:pt x="1788767" y="679099"/>
                  <a:pt x="1786901" y="679099"/>
                </a:cubicBezTo>
                <a:close/>
                <a:moveTo>
                  <a:pt x="1269942" y="679099"/>
                </a:moveTo>
                <a:cubicBezTo>
                  <a:pt x="1268077" y="679099"/>
                  <a:pt x="1266565" y="680612"/>
                  <a:pt x="1266565" y="682478"/>
                </a:cubicBezTo>
                <a:lnTo>
                  <a:pt x="1266565" y="1013516"/>
                </a:lnTo>
                <a:cubicBezTo>
                  <a:pt x="1266565" y="1015382"/>
                  <a:pt x="1268077" y="1016894"/>
                  <a:pt x="1269942" y="1016894"/>
                </a:cubicBezTo>
                <a:lnTo>
                  <a:pt x="1330745" y="1016894"/>
                </a:lnTo>
                <a:cubicBezTo>
                  <a:pt x="1332611" y="1016894"/>
                  <a:pt x="1334123" y="1015382"/>
                  <a:pt x="1334123" y="1013516"/>
                </a:cubicBezTo>
                <a:lnTo>
                  <a:pt x="1334123" y="906781"/>
                </a:lnTo>
                <a:lnTo>
                  <a:pt x="1400228" y="907083"/>
                </a:lnTo>
                <a:lnTo>
                  <a:pt x="1467002" y="1014503"/>
                </a:lnTo>
                <a:cubicBezTo>
                  <a:pt x="1467927" y="1015990"/>
                  <a:pt x="1469554" y="1016894"/>
                  <a:pt x="1471307" y="1016894"/>
                </a:cubicBezTo>
                <a:lnTo>
                  <a:pt x="1535992" y="1016894"/>
                </a:lnTo>
                <a:cubicBezTo>
                  <a:pt x="1538641" y="1016894"/>
                  <a:pt x="1540259" y="1013984"/>
                  <a:pt x="1538861" y="1011733"/>
                </a:cubicBezTo>
                <a:lnTo>
                  <a:pt x="1467097" y="896288"/>
                </a:lnTo>
                <a:cubicBezTo>
                  <a:pt x="1506555" y="878029"/>
                  <a:pt x="1533808" y="837872"/>
                  <a:pt x="1533190" y="791395"/>
                </a:cubicBezTo>
                <a:cubicBezTo>
                  <a:pt x="1532357" y="728735"/>
                  <a:pt x="1479665" y="679099"/>
                  <a:pt x="1417002" y="679099"/>
                </a:cubicBezTo>
                <a:close/>
                <a:moveTo>
                  <a:pt x="519316" y="679099"/>
                </a:moveTo>
                <a:cubicBezTo>
                  <a:pt x="517450" y="679099"/>
                  <a:pt x="515938" y="680612"/>
                  <a:pt x="515938" y="682478"/>
                </a:cubicBezTo>
                <a:lnTo>
                  <a:pt x="515938" y="1013516"/>
                </a:lnTo>
                <a:cubicBezTo>
                  <a:pt x="515938" y="1015382"/>
                  <a:pt x="517450" y="1016894"/>
                  <a:pt x="519316" y="1016894"/>
                </a:cubicBezTo>
                <a:lnTo>
                  <a:pt x="580119" y="1016894"/>
                </a:lnTo>
                <a:cubicBezTo>
                  <a:pt x="581984" y="1016894"/>
                  <a:pt x="583496" y="1015382"/>
                  <a:pt x="583496" y="1013516"/>
                </a:cubicBezTo>
                <a:lnTo>
                  <a:pt x="583496" y="784845"/>
                </a:lnTo>
                <a:lnTo>
                  <a:pt x="674227" y="960597"/>
                </a:lnTo>
                <a:lnTo>
                  <a:pt x="712413" y="960597"/>
                </a:lnTo>
                <a:lnTo>
                  <a:pt x="803634" y="784845"/>
                </a:lnTo>
                <a:lnTo>
                  <a:pt x="803634" y="1013516"/>
                </a:lnTo>
                <a:cubicBezTo>
                  <a:pt x="803634" y="1015382"/>
                  <a:pt x="805146" y="1016894"/>
                  <a:pt x="807012" y="1016894"/>
                </a:cubicBezTo>
                <a:lnTo>
                  <a:pt x="867814" y="1016894"/>
                </a:lnTo>
                <a:cubicBezTo>
                  <a:pt x="869680" y="1016894"/>
                  <a:pt x="871192" y="1015382"/>
                  <a:pt x="871192" y="1013516"/>
                </a:cubicBezTo>
                <a:lnTo>
                  <a:pt x="871192" y="682478"/>
                </a:lnTo>
                <a:cubicBezTo>
                  <a:pt x="871192" y="680612"/>
                  <a:pt x="869680" y="679099"/>
                  <a:pt x="867814" y="679099"/>
                </a:cubicBezTo>
                <a:lnTo>
                  <a:pt x="791052" y="679099"/>
                </a:lnTo>
                <a:cubicBezTo>
                  <a:pt x="789158" y="679099"/>
                  <a:pt x="787423" y="680156"/>
                  <a:pt x="786551" y="681839"/>
                </a:cubicBezTo>
                <a:lnTo>
                  <a:pt x="693810" y="861154"/>
                </a:lnTo>
                <a:lnTo>
                  <a:pt x="601556" y="681848"/>
                </a:lnTo>
                <a:cubicBezTo>
                  <a:pt x="600688" y="680161"/>
                  <a:pt x="598949" y="679099"/>
                  <a:pt x="597051" y="679099"/>
                </a:cubicBezTo>
                <a:close/>
                <a:moveTo>
                  <a:pt x="1068878" y="674636"/>
                </a:moveTo>
                <a:cubicBezTo>
                  <a:pt x="973135" y="674636"/>
                  <a:pt x="895517" y="752252"/>
                  <a:pt x="895517" y="847997"/>
                </a:cubicBezTo>
                <a:cubicBezTo>
                  <a:pt x="895517" y="856102"/>
                  <a:pt x="896087" y="864074"/>
                  <a:pt x="897163" y="871884"/>
                </a:cubicBezTo>
                <a:lnTo>
                  <a:pt x="961920" y="871884"/>
                </a:lnTo>
                <a:cubicBezTo>
                  <a:pt x="960211" y="864190"/>
                  <a:pt x="959280" y="856204"/>
                  <a:pt x="959280" y="847997"/>
                </a:cubicBezTo>
                <a:cubicBezTo>
                  <a:pt x="959280" y="787467"/>
                  <a:pt x="1008349" y="738397"/>
                  <a:pt x="1068878" y="738397"/>
                </a:cubicBezTo>
                <a:cubicBezTo>
                  <a:pt x="1129410" y="738397"/>
                  <a:pt x="1178479" y="787467"/>
                  <a:pt x="1178479" y="847997"/>
                </a:cubicBezTo>
                <a:cubicBezTo>
                  <a:pt x="1178479" y="856204"/>
                  <a:pt x="1177548" y="864190"/>
                  <a:pt x="1175836" y="871884"/>
                </a:cubicBezTo>
                <a:lnTo>
                  <a:pt x="1240594" y="871884"/>
                </a:lnTo>
                <a:cubicBezTo>
                  <a:pt x="1241670" y="864074"/>
                  <a:pt x="1242240" y="856102"/>
                  <a:pt x="1242240" y="847997"/>
                </a:cubicBezTo>
                <a:cubicBezTo>
                  <a:pt x="1242240" y="752252"/>
                  <a:pt x="1164624" y="674636"/>
                  <a:pt x="1068878" y="674636"/>
                </a:cubicBezTo>
                <a:close/>
                <a:moveTo>
                  <a:pt x="1075294" y="544446"/>
                </a:moveTo>
                <a:lnTo>
                  <a:pt x="1090876" y="588594"/>
                </a:lnTo>
                <a:lnTo>
                  <a:pt x="1059711" y="588594"/>
                </a:lnTo>
                <a:close/>
                <a:moveTo>
                  <a:pt x="799860" y="538560"/>
                </a:moveTo>
                <a:cubicBezTo>
                  <a:pt x="820117" y="538560"/>
                  <a:pt x="835525" y="553968"/>
                  <a:pt x="835525" y="574571"/>
                </a:cubicBezTo>
                <a:cubicBezTo>
                  <a:pt x="835525" y="595174"/>
                  <a:pt x="820115" y="610583"/>
                  <a:pt x="799860" y="610583"/>
                </a:cubicBezTo>
                <a:cubicBezTo>
                  <a:pt x="779602" y="610583"/>
                  <a:pt x="764194" y="595173"/>
                  <a:pt x="764194" y="574571"/>
                </a:cubicBezTo>
                <a:cubicBezTo>
                  <a:pt x="764194" y="553969"/>
                  <a:pt x="779602" y="538560"/>
                  <a:pt x="799860" y="538560"/>
                </a:cubicBezTo>
                <a:close/>
                <a:moveTo>
                  <a:pt x="1061464" y="514840"/>
                </a:moveTo>
                <a:cubicBezTo>
                  <a:pt x="1060409" y="514840"/>
                  <a:pt x="1059467" y="515493"/>
                  <a:pt x="1059097" y="516480"/>
                </a:cubicBezTo>
                <a:lnTo>
                  <a:pt x="1015512" y="632593"/>
                </a:lnTo>
                <a:cubicBezTo>
                  <a:pt x="1015201" y="633420"/>
                  <a:pt x="1015812" y="634302"/>
                  <a:pt x="1016695" y="634302"/>
                </a:cubicBezTo>
                <a:lnTo>
                  <a:pt x="1041825" y="634302"/>
                </a:lnTo>
                <a:cubicBezTo>
                  <a:pt x="1042896" y="634302"/>
                  <a:pt x="1043849" y="633628"/>
                  <a:pt x="1044208" y="632620"/>
                </a:cubicBezTo>
                <a:lnTo>
                  <a:pt x="1051055" y="613353"/>
                </a:lnTo>
                <a:lnTo>
                  <a:pt x="1099532" y="613353"/>
                </a:lnTo>
                <a:lnTo>
                  <a:pt x="1106379" y="632620"/>
                </a:lnTo>
                <a:cubicBezTo>
                  <a:pt x="1106738" y="633628"/>
                  <a:pt x="1107691" y="634302"/>
                  <a:pt x="1108762" y="634302"/>
                </a:cubicBezTo>
                <a:lnTo>
                  <a:pt x="1134583" y="634302"/>
                </a:lnTo>
                <a:cubicBezTo>
                  <a:pt x="1135465" y="634302"/>
                  <a:pt x="1136077" y="633419"/>
                  <a:pt x="1135766" y="632592"/>
                </a:cubicBezTo>
                <a:lnTo>
                  <a:pt x="1092012" y="516477"/>
                </a:lnTo>
                <a:cubicBezTo>
                  <a:pt x="1091641" y="515492"/>
                  <a:pt x="1090698" y="514840"/>
                  <a:pt x="1089646" y="514840"/>
                </a:cubicBezTo>
                <a:close/>
                <a:moveTo>
                  <a:pt x="877639" y="514840"/>
                </a:moveTo>
                <a:cubicBezTo>
                  <a:pt x="876942" y="514840"/>
                  <a:pt x="876376" y="515406"/>
                  <a:pt x="876376" y="516104"/>
                </a:cubicBezTo>
                <a:lnTo>
                  <a:pt x="876376" y="633038"/>
                </a:lnTo>
                <a:cubicBezTo>
                  <a:pt x="876376" y="633736"/>
                  <a:pt x="876942" y="634302"/>
                  <a:pt x="877639" y="634302"/>
                </a:cubicBezTo>
                <a:lnTo>
                  <a:pt x="901946" y="634302"/>
                </a:lnTo>
                <a:cubicBezTo>
                  <a:pt x="902646" y="634302"/>
                  <a:pt x="903210" y="633736"/>
                  <a:pt x="903210" y="633038"/>
                </a:cubicBezTo>
                <a:lnTo>
                  <a:pt x="903210" y="557604"/>
                </a:lnTo>
                <a:lnTo>
                  <a:pt x="933335" y="614218"/>
                </a:lnTo>
                <a:lnTo>
                  <a:pt x="948571" y="614218"/>
                </a:lnTo>
                <a:lnTo>
                  <a:pt x="978696" y="557604"/>
                </a:lnTo>
                <a:lnTo>
                  <a:pt x="978696" y="633038"/>
                </a:lnTo>
                <a:cubicBezTo>
                  <a:pt x="978696" y="633736"/>
                  <a:pt x="979262" y="634302"/>
                  <a:pt x="979960" y="634302"/>
                </a:cubicBezTo>
                <a:lnTo>
                  <a:pt x="1004267" y="634302"/>
                </a:lnTo>
                <a:cubicBezTo>
                  <a:pt x="1004966" y="634302"/>
                  <a:pt x="1005532" y="633736"/>
                  <a:pt x="1005532" y="633038"/>
                </a:cubicBezTo>
                <a:lnTo>
                  <a:pt x="1005532" y="516104"/>
                </a:lnTo>
                <a:cubicBezTo>
                  <a:pt x="1005532" y="515406"/>
                  <a:pt x="1004966" y="514840"/>
                  <a:pt x="1004267" y="514840"/>
                </a:cubicBezTo>
                <a:lnTo>
                  <a:pt x="974321" y="514840"/>
                </a:lnTo>
                <a:cubicBezTo>
                  <a:pt x="973390" y="514840"/>
                  <a:pt x="972534" y="515352"/>
                  <a:pt x="972094" y="516173"/>
                </a:cubicBezTo>
                <a:lnTo>
                  <a:pt x="941126" y="573878"/>
                </a:lnTo>
                <a:lnTo>
                  <a:pt x="910330" y="516178"/>
                </a:lnTo>
                <a:cubicBezTo>
                  <a:pt x="909891" y="515354"/>
                  <a:pt x="909034" y="514840"/>
                  <a:pt x="908101" y="514840"/>
                </a:cubicBezTo>
                <a:close/>
                <a:moveTo>
                  <a:pt x="622806" y="514840"/>
                </a:moveTo>
                <a:cubicBezTo>
                  <a:pt x="622108" y="514840"/>
                  <a:pt x="621542" y="515406"/>
                  <a:pt x="621542" y="516104"/>
                </a:cubicBezTo>
                <a:lnTo>
                  <a:pt x="621542" y="633038"/>
                </a:lnTo>
                <a:cubicBezTo>
                  <a:pt x="621542" y="633736"/>
                  <a:pt x="622108" y="634302"/>
                  <a:pt x="622806" y="634302"/>
                </a:cubicBezTo>
                <a:lnTo>
                  <a:pt x="647113" y="634302"/>
                </a:lnTo>
                <a:cubicBezTo>
                  <a:pt x="647811" y="634302"/>
                  <a:pt x="648377" y="633736"/>
                  <a:pt x="648377" y="633038"/>
                </a:cubicBezTo>
                <a:lnTo>
                  <a:pt x="648377" y="586863"/>
                </a:lnTo>
                <a:lnTo>
                  <a:pt x="696335" y="586863"/>
                </a:lnTo>
                <a:lnTo>
                  <a:pt x="696335" y="633038"/>
                </a:lnTo>
                <a:cubicBezTo>
                  <a:pt x="696335" y="633736"/>
                  <a:pt x="696901" y="634302"/>
                  <a:pt x="697598" y="634302"/>
                </a:cubicBezTo>
                <a:lnTo>
                  <a:pt x="721905" y="634302"/>
                </a:lnTo>
                <a:cubicBezTo>
                  <a:pt x="722605" y="634302"/>
                  <a:pt x="723171" y="633736"/>
                  <a:pt x="723171" y="633038"/>
                </a:cubicBezTo>
                <a:lnTo>
                  <a:pt x="723171" y="516104"/>
                </a:lnTo>
                <a:cubicBezTo>
                  <a:pt x="723171" y="515406"/>
                  <a:pt x="722605" y="514840"/>
                  <a:pt x="721905" y="514840"/>
                </a:cubicBezTo>
                <a:lnTo>
                  <a:pt x="697598" y="514840"/>
                </a:lnTo>
                <a:cubicBezTo>
                  <a:pt x="696901" y="514840"/>
                  <a:pt x="696335" y="515406"/>
                  <a:pt x="696335" y="516104"/>
                </a:cubicBezTo>
                <a:lnTo>
                  <a:pt x="696335" y="561586"/>
                </a:lnTo>
                <a:lnTo>
                  <a:pt x="648377" y="561586"/>
                </a:lnTo>
                <a:lnTo>
                  <a:pt x="648377" y="516104"/>
                </a:lnTo>
                <a:cubicBezTo>
                  <a:pt x="648377" y="515406"/>
                  <a:pt x="647811" y="514840"/>
                  <a:pt x="647113" y="514840"/>
                </a:cubicBezTo>
                <a:close/>
                <a:moveTo>
                  <a:pt x="517202" y="514840"/>
                </a:moveTo>
                <a:cubicBezTo>
                  <a:pt x="516504" y="514840"/>
                  <a:pt x="515938" y="515406"/>
                  <a:pt x="515938" y="516104"/>
                </a:cubicBezTo>
                <a:lnTo>
                  <a:pt x="515938" y="538854"/>
                </a:lnTo>
                <a:cubicBezTo>
                  <a:pt x="515938" y="539552"/>
                  <a:pt x="516504" y="540118"/>
                  <a:pt x="517202" y="540118"/>
                </a:cubicBezTo>
                <a:lnTo>
                  <a:pt x="549180" y="540118"/>
                </a:lnTo>
                <a:lnTo>
                  <a:pt x="549180" y="633038"/>
                </a:lnTo>
                <a:cubicBezTo>
                  <a:pt x="549180" y="633736"/>
                  <a:pt x="549746" y="634302"/>
                  <a:pt x="550444" y="634302"/>
                </a:cubicBezTo>
                <a:lnTo>
                  <a:pt x="574751" y="634302"/>
                </a:lnTo>
                <a:cubicBezTo>
                  <a:pt x="575449" y="634302"/>
                  <a:pt x="576015" y="633736"/>
                  <a:pt x="576015" y="633038"/>
                </a:cubicBezTo>
                <a:lnTo>
                  <a:pt x="576015" y="540118"/>
                </a:lnTo>
                <a:lnTo>
                  <a:pt x="607992" y="540118"/>
                </a:lnTo>
                <a:cubicBezTo>
                  <a:pt x="608691" y="540118"/>
                  <a:pt x="609257" y="539552"/>
                  <a:pt x="609257" y="538854"/>
                </a:cubicBezTo>
                <a:lnTo>
                  <a:pt x="609257" y="516104"/>
                </a:lnTo>
                <a:cubicBezTo>
                  <a:pt x="609257" y="515406"/>
                  <a:pt x="608691" y="514840"/>
                  <a:pt x="607993" y="514840"/>
                </a:cubicBezTo>
                <a:close/>
                <a:moveTo>
                  <a:pt x="1185521" y="512763"/>
                </a:moveTo>
                <a:cubicBezTo>
                  <a:pt x="1157993" y="512763"/>
                  <a:pt x="1139467" y="526959"/>
                  <a:pt x="1139467" y="548428"/>
                </a:cubicBezTo>
                <a:cubicBezTo>
                  <a:pt x="1139467" y="569550"/>
                  <a:pt x="1157299" y="580804"/>
                  <a:pt x="1181193" y="586517"/>
                </a:cubicBezTo>
                <a:cubicBezTo>
                  <a:pt x="1193831" y="589633"/>
                  <a:pt x="1205257" y="592403"/>
                  <a:pt x="1205257" y="600714"/>
                </a:cubicBezTo>
                <a:cubicBezTo>
                  <a:pt x="1205257" y="607813"/>
                  <a:pt x="1196081" y="612487"/>
                  <a:pt x="1185347" y="612487"/>
                </a:cubicBezTo>
                <a:cubicBezTo>
                  <a:pt x="1173158" y="612487"/>
                  <a:pt x="1159359" y="606690"/>
                  <a:pt x="1149696" y="598202"/>
                </a:cubicBezTo>
                <a:cubicBezTo>
                  <a:pt x="1149126" y="597702"/>
                  <a:pt x="1148269" y="597804"/>
                  <a:pt x="1147843" y="598432"/>
                </a:cubicBezTo>
                <a:lnTo>
                  <a:pt x="1135429" y="616740"/>
                </a:lnTo>
                <a:cubicBezTo>
                  <a:pt x="1135068" y="617275"/>
                  <a:pt x="1135149" y="618004"/>
                  <a:pt x="1135636" y="618428"/>
                </a:cubicBezTo>
                <a:cubicBezTo>
                  <a:pt x="1148137" y="629263"/>
                  <a:pt x="1167408" y="636379"/>
                  <a:pt x="1185521" y="636379"/>
                </a:cubicBezTo>
                <a:cubicBezTo>
                  <a:pt x="1212183" y="636379"/>
                  <a:pt x="1232785" y="621490"/>
                  <a:pt x="1232785" y="599502"/>
                </a:cubicBezTo>
                <a:cubicBezTo>
                  <a:pt x="1232785" y="571628"/>
                  <a:pt x="1199371" y="563318"/>
                  <a:pt x="1188810" y="561066"/>
                </a:cubicBezTo>
                <a:cubicBezTo>
                  <a:pt x="1177903" y="558816"/>
                  <a:pt x="1166996" y="555180"/>
                  <a:pt x="1166996" y="547389"/>
                </a:cubicBezTo>
                <a:cubicBezTo>
                  <a:pt x="1166996" y="541156"/>
                  <a:pt x="1174612" y="536655"/>
                  <a:pt x="1185347" y="536655"/>
                </a:cubicBezTo>
                <a:cubicBezTo>
                  <a:pt x="1196022" y="536655"/>
                  <a:pt x="1207164" y="540861"/>
                  <a:pt x="1214192" y="546909"/>
                </a:cubicBezTo>
                <a:cubicBezTo>
                  <a:pt x="1214787" y="547420"/>
                  <a:pt x="1215673" y="547296"/>
                  <a:pt x="1216082" y="546626"/>
                </a:cubicBezTo>
                <a:lnTo>
                  <a:pt x="1227215" y="528382"/>
                </a:lnTo>
                <a:cubicBezTo>
                  <a:pt x="1227533" y="527859"/>
                  <a:pt x="1227456" y="527178"/>
                  <a:pt x="1227003" y="526766"/>
                </a:cubicBezTo>
                <a:cubicBezTo>
                  <a:pt x="1218082" y="518649"/>
                  <a:pt x="1203355" y="512763"/>
                  <a:pt x="1185521" y="512763"/>
                </a:cubicBezTo>
                <a:close/>
                <a:moveTo>
                  <a:pt x="799860" y="512763"/>
                </a:moveTo>
                <a:cubicBezTo>
                  <a:pt x="763847" y="512763"/>
                  <a:pt x="736666" y="539425"/>
                  <a:pt x="736666" y="574571"/>
                </a:cubicBezTo>
                <a:cubicBezTo>
                  <a:pt x="736666" y="609717"/>
                  <a:pt x="763847" y="636379"/>
                  <a:pt x="799860" y="636379"/>
                </a:cubicBezTo>
                <a:cubicBezTo>
                  <a:pt x="835697" y="636379"/>
                  <a:pt x="863053" y="609717"/>
                  <a:pt x="863053" y="574571"/>
                </a:cubicBezTo>
                <a:cubicBezTo>
                  <a:pt x="863053" y="539425"/>
                  <a:pt x="835697" y="512763"/>
                  <a:pt x="799860" y="51276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358170"/>
                </a:lnTo>
                <a:lnTo>
                  <a:pt x="5354778" y="6358170"/>
                </a:lnTo>
                <a:cubicBezTo>
                  <a:pt x="5420407" y="6116818"/>
                  <a:pt x="5455957" y="5861806"/>
                  <a:pt x="5455957" y="5599507"/>
                </a:cubicBezTo>
                <a:cubicBezTo>
                  <a:pt x="5455957" y="4010231"/>
                  <a:pt x="4167066" y="2722417"/>
                  <a:pt x="2577373" y="2722417"/>
                </a:cubicBezTo>
                <a:cubicBezTo>
                  <a:pt x="1483832" y="2722417"/>
                  <a:pt x="532898" y="3331111"/>
                  <a:pt x="45356" y="4227981"/>
                </a:cubicBezTo>
                <a:lnTo>
                  <a:pt x="0" y="43220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440000" anchor="t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Clr>
                <a:schemeClr val="bg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 err="1"/>
              <a:t>Plaats</a:t>
            </a:r>
            <a:r>
              <a:rPr lang="en-GB" dirty="0"/>
              <a:t> </a:t>
            </a:r>
            <a:r>
              <a:rPr lang="en-GB" dirty="0" err="1"/>
              <a:t>eerst</a:t>
            </a:r>
            <a:r>
              <a:rPr lang="en-GB" dirty="0"/>
              <a:t> </a:t>
            </a:r>
            <a:r>
              <a:rPr lang="en-GB" dirty="0" err="1"/>
              <a:t>een</a:t>
            </a:r>
            <a:r>
              <a:rPr lang="en-GB" dirty="0"/>
              <a:t> </a:t>
            </a:r>
            <a:r>
              <a:rPr lang="en-GB" dirty="0" err="1"/>
              <a:t>afbeelding</a:t>
            </a:r>
            <a:r>
              <a:rPr lang="en-GB" dirty="0"/>
              <a:t> </a:t>
            </a:r>
            <a:r>
              <a:rPr lang="en-GB" dirty="0" err="1"/>
              <a:t>voordat</a:t>
            </a:r>
            <a:r>
              <a:rPr lang="en-GB" dirty="0"/>
              <a:t> je de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invult</a:t>
            </a:r>
            <a:r>
              <a:rPr lang="en-GB" dirty="0"/>
              <a:t>.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4398D7-85A0-281A-1B38-7B6FC712C810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48C842-DA88-4AFD-9527-F0EDAB20D078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CF13D48-EF81-B977-EAD2-065D28F89FA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2FBA262-B5EE-1B59-329C-4678FB34050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8" name="Title 20">
            <a:extLst>
              <a:ext uri="{FF2B5EF4-FFF2-40B4-BE49-F238E27FC236}">
                <a16:creationId xmlns:a16="http://schemas.microsoft.com/office/drawing/2014/main" id="{32158DDD-DEB8-DA3A-7F9B-35F4B5907D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4397819"/>
            <a:ext cx="4194959" cy="752514"/>
          </a:xfrm>
        </p:spPr>
        <p:txBody>
          <a:bodyPr wrap="square" lIns="108000" rIns="0" bIns="0" anchor="b">
            <a:sp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Korte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1E8CAF5F-8604-8363-831C-7FDD6CC1A9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7599" y="5162202"/>
            <a:ext cx="4203307" cy="513405"/>
          </a:xfrm>
          <a:prstGeom prst="rect">
            <a:avLst/>
          </a:prstGeom>
        </p:spPr>
        <p:txBody>
          <a:bodyPr wrap="square" lIns="108000" tIns="36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391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F1DAEDD1-911A-2B51-32FA-649207F2BB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A08EFC0-135F-2AF7-5FCD-DA748AFBC5E3}"/>
              </a:ext>
            </a:extLst>
          </p:cNvPr>
          <p:cNvSpPr/>
          <p:nvPr userDrawn="1"/>
        </p:nvSpPr>
        <p:spPr>
          <a:xfrm>
            <a:off x="0" y="0"/>
            <a:ext cx="12180559" cy="25478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4" name="Picture Placeholder 22">
            <a:extLst>
              <a:ext uri="{FF2B5EF4-FFF2-40B4-BE49-F238E27FC236}">
                <a16:creationId xmlns:a16="http://schemas.microsoft.com/office/drawing/2014/main" id="{DC542420-B007-8E8A-7AEF-F8F9BB58BDE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2430429 w 12192000"/>
              <a:gd name="connsiteY0" fmla="*/ 938933 h 6858000"/>
              <a:gd name="connsiteX1" fmla="*/ 2430429 w 12192000"/>
              <a:gd name="connsiteY1" fmla="*/ 938951 h 6858000"/>
              <a:gd name="connsiteX2" fmla="*/ 2429656 w 12192000"/>
              <a:gd name="connsiteY2" fmla="*/ 939724 h 6858000"/>
              <a:gd name="connsiteX3" fmla="*/ 2429656 w 12192000"/>
              <a:gd name="connsiteY3" fmla="*/ 1014920 h 6858000"/>
              <a:gd name="connsiteX4" fmla="*/ 2430429 w 12192000"/>
              <a:gd name="connsiteY4" fmla="*/ 1015693 h 6858000"/>
              <a:gd name="connsiteX5" fmla="*/ 2482785 w 12192000"/>
              <a:gd name="connsiteY5" fmla="*/ 1015693 h 6858000"/>
              <a:gd name="connsiteX6" fmla="*/ 2483559 w 12192000"/>
              <a:gd name="connsiteY6" fmla="*/ 1014920 h 6858000"/>
              <a:gd name="connsiteX7" fmla="*/ 2483559 w 12192000"/>
              <a:gd name="connsiteY7" fmla="*/ 1003631 h 6858000"/>
              <a:gd name="connsiteX8" fmla="*/ 2482785 w 12192000"/>
              <a:gd name="connsiteY8" fmla="*/ 1002858 h 6858000"/>
              <a:gd name="connsiteX9" fmla="*/ 2443496 w 12192000"/>
              <a:gd name="connsiteY9" fmla="*/ 1002858 h 6858000"/>
              <a:gd name="connsiteX10" fmla="*/ 2443496 w 12192000"/>
              <a:gd name="connsiteY10" fmla="*/ 982257 h 6858000"/>
              <a:gd name="connsiteX11" fmla="*/ 2477638 w 12192000"/>
              <a:gd name="connsiteY11" fmla="*/ 982257 h 6858000"/>
              <a:gd name="connsiteX12" fmla="*/ 2478411 w 12192000"/>
              <a:gd name="connsiteY12" fmla="*/ 981484 h 6858000"/>
              <a:gd name="connsiteX13" fmla="*/ 2478411 w 12192000"/>
              <a:gd name="connsiteY13" fmla="*/ 970302 h 6858000"/>
              <a:gd name="connsiteX14" fmla="*/ 2477638 w 12192000"/>
              <a:gd name="connsiteY14" fmla="*/ 969529 h 6858000"/>
              <a:gd name="connsiteX15" fmla="*/ 2443496 w 12192000"/>
              <a:gd name="connsiteY15" fmla="*/ 969529 h 6858000"/>
              <a:gd name="connsiteX16" fmla="*/ 2443496 w 12192000"/>
              <a:gd name="connsiteY16" fmla="*/ 951768 h 6858000"/>
              <a:gd name="connsiteX17" fmla="*/ 2482785 w 12192000"/>
              <a:gd name="connsiteY17" fmla="*/ 951768 h 6858000"/>
              <a:gd name="connsiteX18" fmla="*/ 2483559 w 12192000"/>
              <a:gd name="connsiteY18" fmla="*/ 950995 h 6858000"/>
              <a:gd name="connsiteX19" fmla="*/ 2483559 w 12192000"/>
              <a:gd name="connsiteY19" fmla="*/ 939706 h 6858000"/>
              <a:gd name="connsiteX20" fmla="*/ 2482785 w 12192000"/>
              <a:gd name="connsiteY20" fmla="*/ 938933 h 6858000"/>
              <a:gd name="connsiteX21" fmla="*/ 2193489 w 12192000"/>
              <a:gd name="connsiteY21" fmla="*/ 938933 h 6858000"/>
              <a:gd name="connsiteX22" fmla="*/ 2193489 w 12192000"/>
              <a:gd name="connsiteY22" fmla="*/ 938951 h 6858000"/>
              <a:gd name="connsiteX23" fmla="*/ 2192715 w 12192000"/>
              <a:gd name="connsiteY23" fmla="*/ 939724 h 6858000"/>
              <a:gd name="connsiteX24" fmla="*/ 2192715 w 12192000"/>
              <a:gd name="connsiteY24" fmla="*/ 1014920 h 6858000"/>
              <a:gd name="connsiteX25" fmla="*/ 2193489 w 12192000"/>
              <a:gd name="connsiteY25" fmla="*/ 1015693 h 6858000"/>
              <a:gd name="connsiteX26" fmla="*/ 2245845 w 12192000"/>
              <a:gd name="connsiteY26" fmla="*/ 1015693 h 6858000"/>
              <a:gd name="connsiteX27" fmla="*/ 2246619 w 12192000"/>
              <a:gd name="connsiteY27" fmla="*/ 1014920 h 6858000"/>
              <a:gd name="connsiteX28" fmla="*/ 2246619 w 12192000"/>
              <a:gd name="connsiteY28" fmla="*/ 1003631 h 6858000"/>
              <a:gd name="connsiteX29" fmla="*/ 2245845 w 12192000"/>
              <a:gd name="connsiteY29" fmla="*/ 1002858 h 6858000"/>
              <a:gd name="connsiteX30" fmla="*/ 2206555 w 12192000"/>
              <a:gd name="connsiteY30" fmla="*/ 1002858 h 6858000"/>
              <a:gd name="connsiteX31" fmla="*/ 2206555 w 12192000"/>
              <a:gd name="connsiteY31" fmla="*/ 982257 h 6858000"/>
              <a:gd name="connsiteX32" fmla="*/ 2240697 w 12192000"/>
              <a:gd name="connsiteY32" fmla="*/ 982257 h 6858000"/>
              <a:gd name="connsiteX33" fmla="*/ 2241471 w 12192000"/>
              <a:gd name="connsiteY33" fmla="*/ 981484 h 6858000"/>
              <a:gd name="connsiteX34" fmla="*/ 2241471 w 12192000"/>
              <a:gd name="connsiteY34" fmla="*/ 970302 h 6858000"/>
              <a:gd name="connsiteX35" fmla="*/ 2240697 w 12192000"/>
              <a:gd name="connsiteY35" fmla="*/ 969529 h 6858000"/>
              <a:gd name="connsiteX36" fmla="*/ 2206555 w 12192000"/>
              <a:gd name="connsiteY36" fmla="*/ 969529 h 6858000"/>
              <a:gd name="connsiteX37" fmla="*/ 2206555 w 12192000"/>
              <a:gd name="connsiteY37" fmla="*/ 951768 h 6858000"/>
              <a:gd name="connsiteX38" fmla="*/ 2245845 w 12192000"/>
              <a:gd name="connsiteY38" fmla="*/ 951768 h 6858000"/>
              <a:gd name="connsiteX39" fmla="*/ 2246619 w 12192000"/>
              <a:gd name="connsiteY39" fmla="*/ 950995 h 6858000"/>
              <a:gd name="connsiteX40" fmla="*/ 2246619 w 12192000"/>
              <a:gd name="connsiteY40" fmla="*/ 939706 h 6858000"/>
              <a:gd name="connsiteX41" fmla="*/ 2245845 w 12192000"/>
              <a:gd name="connsiteY41" fmla="*/ 938933 h 6858000"/>
              <a:gd name="connsiteX42" fmla="*/ 2161219 w 12192000"/>
              <a:gd name="connsiteY42" fmla="*/ 938933 h 6858000"/>
              <a:gd name="connsiteX43" fmla="*/ 2160445 w 12192000"/>
              <a:gd name="connsiteY43" fmla="*/ 939706 h 6858000"/>
              <a:gd name="connsiteX44" fmla="*/ 2160445 w 12192000"/>
              <a:gd name="connsiteY44" fmla="*/ 1014902 h 6858000"/>
              <a:gd name="connsiteX45" fmla="*/ 2161219 w 12192000"/>
              <a:gd name="connsiteY45" fmla="*/ 1015675 h 6858000"/>
              <a:gd name="connsiteX46" fmla="*/ 2173512 w 12192000"/>
              <a:gd name="connsiteY46" fmla="*/ 1015675 h 6858000"/>
              <a:gd name="connsiteX47" fmla="*/ 2174285 w 12192000"/>
              <a:gd name="connsiteY47" fmla="*/ 1014902 h 6858000"/>
              <a:gd name="connsiteX48" fmla="*/ 2174285 w 12192000"/>
              <a:gd name="connsiteY48" fmla="*/ 939706 h 6858000"/>
              <a:gd name="connsiteX49" fmla="*/ 2173512 w 12192000"/>
              <a:gd name="connsiteY49" fmla="*/ 938933 h 6858000"/>
              <a:gd name="connsiteX50" fmla="*/ 2315532 w 12192000"/>
              <a:gd name="connsiteY50" fmla="*/ 938915 h 6858000"/>
              <a:gd name="connsiteX51" fmla="*/ 2314758 w 12192000"/>
              <a:gd name="connsiteY51" fmla="*/ 939688 h 6858000"/>
              <a:gd name="connsiteX52" fmla="*/ 2314758 w 12192000"/>
              <a:gd name="connsiteY52" fmla="*/ 992971 h 6858000"/>
              <a:gd name="connsiteX53" fmla="*/ 2276693 w 12192000"/>
              <a:gd name="connsiteY53" fmla="*/ 939257 h 6858000"/>
              <a:gd name="connsiteX54" fmla="*/ 2276063 w 12192000"/>
              <a:gd name="connsiteY54" fmla="*/ 938933 h 6858000"/>
              <a:gd name="connsiteX55" fmla="*/ 2263069 w 12192000"/>
              <a:gd name="connsiteY55" fmla="*/ 938933 h 6858000"/>
              <a:gd name="connsiteX56" fmla="*/ 2262295 w 12192000"/>
              <a:gd name="connsiteY56" fmla="*/ 939706 h 6858000"/>
              <a:gd name="connsiteX57" fmla="*/ 2262295 w 12192000"/>
              <a:gd name="connsiteY57" fmla="*/ 1014902 h 6858000"/>
              <a:gd name="connsiteX58" fmla="*/ 2263069 w 12192000"/>
              <a:gd name="connsiteY58" fmla="*/ 1015675 h 6858000"/>
              <a:gd name="connsiteX59" fmla="*/ 2275361 w 12192000"/>
              <a:gd name="connsiteY59" fmla="*/ 1015675 h 6858000"/>
              <a:gd name="connsiteX60" fmla="*/ 2276135 w 12192000"/>
              <a:gd name="connsiteY60" fmla="*/ 1014902 h 6858000"/>
              <a:gd name="connsiteX61" fmla="*/ 2276135 w 12192000"/>
              <a:gd name="connsiteY61" fmla="*/ 961512 h 6858000"/>
              <a:gd name="connsiteX62" fmla="*/ 2314200 w 12192000"/>
              <a:gd name="connsiteY62" fmla="*/ 1015334 h 6858000"/>
              <a:gd name="connsiteX63" fmla="*/ 2314830 w 12192000"/>
              <a:gd name="connsiteY63" fmla="*/ 1015657 h 6858000"/>
              <a:gd name="connsiteX64" fmla="*/ 2327824 w 12192000"/>
              <a:gd name="connsiteY64" fmla="*/ 1015657 h 6858000"/>
              <a:gd name="connsiteX65" fmla="*/ 2328598 w 12192000"/>
              <a:gd name="connsiteY65" fmla="*/ 1014884 h 6858000"/>
              <a:gd name="connsiteX66" fmla="*/ 2328598 w 12192000"/>
              <a:gd name="connsiteY66" fmla="*/ 939688 h 6858000"/>
              <a:gd name="connsiteX67" fmla="*/ 2327824 w 12192000"/>
              <a:gd name="connsiteY67" fmla="*/ 938915 h 6858000"/>
              <a:gd name="connsiteX68" fmla="*/ 2523604 w 12192000"/>
              <a:gd name="connsiteY68" fmla="*/ 937621 h 6858000"/>
              <a:gd name="connsiteX69" fmla="*/ 2495401 w 12192000"/>
              <a:gd name="connsiteY69" fmla="*/ 960631 h 6858000"/>
              <a:gd name="connsiteX70" fmla="*/ 2514281 w 12192000"/>
              <a:gd name="connsiteY70" fmla="*/ 980800 h 6858000"/>
              <a:gd name="connsiteX71" fmla="*/ 2527779 w 12192000"/>
              <a:gd name="connsiteY71" fmla="*/ 983982 h 6858000"/>
              <a:gd name="connsiteX72" fmla="*/ 2539298 w 12192000"/>
              <a:gd name="connsiteY72" fmla="*/ 993959 h 6858000"/>
              <a:gd name="connsiteX73" fmla="*/ 2524702 w 12192000"/>
              <a:gd name="connsiteY73" fmla="*/ 1004368 h 6858000"/>
              <a:gd name="connsiteX74" fmla="*/ 2502600 w 12192000"/>
              <a:gd name="connsiteY74" fmla="*/ 996386 h 6858000"/>
              <a:gd name="connsiteX75" fmla="*/ 2501539 w 12192000"/>
              <a:gd name="connsiteY75" fmla="*/ 996548 h 6858000"/>
              <a:gd name="connsiteX76" fmla="*/ 2494413 w 12192000"/>
              <a:gd name="connsiteY76" fmla="*/ 1006181 h 6858000"/>
              <a:gd name="connsiteX77" fmla="*/ 2494411 w 12192000"/>
              <a:gd name="connsiteY77" fmla="*/ 1006165 h 6858000"/>
              <a:gd name="connsiteX78" fmla="*/ 2494411 w 12192000"/>
              <a:gd name="connsiteY78" fmla="*/ 1006183 h 6858000"/>
              <a:gd name="connsiteX79" fmla="*/ 2494413 w 12192000"/>
              <a:gd name="connsiteY79" fmla="*/ 1006181 h 6858000"/>
              <a:gd name="connsiteX80" fmla="*/ 2494556 w 12192000"/>
              <a:gd name="connsiteY80" fmla="*/ 1007244 h 6858000"/>
              <a:gd name="connsiteX81" fmla="*/ 2524252 w 12192000"/>
              <a:gd name="connsiteY81" fmla="*/ 1016970 h 6858000"/>
              <a:gd name="connsiteX82" fmla="*/ 2553336 w 12192000"/>
              <a:gd name="connsiteY82" fmla="*/ 992971 h 6858000"/>
              <a:gd name="connsiteX83" fmla="*/ 2534564 w 12192000"/>
              <a:gd name="connsiteY83" fmla="*/ 972370 h 6858000"/>
              <a:gd name="connsiteX84" fmla="*/ 2521066 w 12192000"/>
              <a:gd name="connsiteY84" fmla="*/ 969188 h 6858000"/>
              <a:gd name="connsiteX85" fmla="*/ 2509331 w 12192000"/>
              <a:gd name="connsiteY85" fmla="*/ 959768 h 6858000"/>
              <a:gd name="connsiteX86" fmla="*/ 2523388 w 12192000"/>
              <a:gd name="connsiteY86" fmla="*/ 950115 h 6858000"/>
              <a:gd name="connsiteX87" fmla="*/ 2542141 w 12192000"/>
              <a:gd name="connsiteY87" fmla="*/ 957503 h 6858000"/>
              <a:gd name="connsiteX88" fmla="*/ 2543203 w 12192000"/>
              <a:gd name="connsiteY88" fmla="*/ 957467 h 6858000"/>
              <a:gd name="connsiteX89" fmla="*/ 2551176 w 12192000"/>
              <a:gd name="connsiteY89" fmla="*/ 948928 h 6858000"/>
              <a:gd name="connsiteX90" fmla="*/ 2551141 w 12192000"/>
              <a:gd name="connsiteY90" fmla="*/ 947832 h 6858000"/>
              <a:gd name="connsiteX91" fmla="*/ 2523604 w 12192000"/>
              <a:gd name="connsiteY91" fmla="*/ 937621 h 6858000"/>
              <a:gd name="connsiteX92" fmla="*/ 2382574 w 12192000"/>
              <a:gd name="connsiteY92" fmla="*/ 937621 h 6858000"/>
              <a:gd name="connsiteX93" fmla="*/ 2342852 w 12192000"/>
              <a:gd name="connsiteY93" fmla="*/ 977403 h 6858000"/>
              <a:gd name="connsiteX94" fmla="*/ 2342834 w 12192000"/>
              <a:gd name="connsiteY94" fmla="*/ 977421 h 6858000"/>
              <a:gd name="connsiteX95" fmla="*/ 2382447 w 12192000"/>
              <a:gd name="connsiteY95" fmla="*/ 1016987 h 6858000"/>
              <a:gd name="connsiteX96" fmla="*/ 2416517 w 12192000"/>
              <a:gd name="connsiteY96" fmla="*/ 998364 h 6858000"/>
              <a:gd name="connsiteX97" fmla="*/ 2416247 w 12192000"/>
              <a:gd name="connsiteY97" fmla="*/ 997303 h 6858000"/>
              <a:gd name="connsiteX98" fmla="*/ 2405629 w 12192000"/>
              <a:gd name="connsiteY98" fmla="*/ 991065 h 6858000"/>
              <a:gd name="connsiteX99" fmla="*/ 2404585 w 12192000"/>
              <a:gd name="connsiteY99" fmla="*/ 991353 h 6858000"/>
              <a:gd name="connsiteX100" fmla="*/ 2382574 w 12192000"/>
              <a:gd name="connsiteY100" fmla="*/ 1003936 h 6858000"/>
              <a:gd name="connsiteX101" fmla="*/ 2357233 w 12192000"/>
              <a:gd name="connsiteY101" fmla="*/ 977295 h 6858000"/>
              <a:gd name="connsiteX102" fmla="*/ 2382574 w 12192000"/>
              <a:gd name="connsiteY102" fmla="*/ 950654 h 6858000"/>
              <a:gd name="connsiteX103" fmla="*/ 2404477 w 12192000"/>
              <a:gd name="connsiteY103" fmla="*/ 963237 h 6858000"/>
              <a:gd name="connsiteX104" fmla="*/ 2405521 w 12192000"/>
              <a:gd name="connsiteY104" fmla="*/ 963525 h 6858000"/>
              <a:gd name="connsiteX105" fmla="*/ 2416157 w 12192000"/>
              <a:gd name="connsiteY105" fmla="*/ 957197 h 6858000"/>
              <a:gd name="connsiteX106" fmla="*/ 2416427 w 12192000"/>
              <a:gd name="connsiteY106" fmla="*/ 956137 h 6858000"/>
              <a:gd name="connsiteX107" fmla="*/ 2382574 w 12192000"/>
              <a:gd name="connsiteY107" fmla="*/ 937621 h 6858000"/>
              <a:gd name="connsiteX108" fmla="*/ 2113363 w 12192000"/>
              <a:gd name="connsiteY108" fmla="*/ 937621 h 6858000"/>
              <a:gd name="connsiteX109" fmla="*/ 2073642 w 12192000"/>
              <a:gd name="connsiteY109" fmla="*/ 977403 h 6858000"/>
              <a:gd name="connsiteX110" fmla="*/ 2073624 w 12192000"/>
              <a:gd name="connsiteY110" fmla="*/ 977421 h 6858000"/>
              <a:gd name="connsiteX111" fmla="*/ 2113237 w 12192000"/>
              <a:gd name="connsiteY111" fmla="*/ 1016987 h 6858000"/>
              <a:gd name="connsiteX112" fmla="*/ 2147307 w 12192000"/>
              <a:gd name="connsiteY112" fmla="*/ 998364 h 6858000"/>
              <a:gd name="connsiteX113" fmla="*/ 2147037 w 12192000"/>
              <a:gd name="connsiteY113" fmla="*/ 997303 h 6858000"/>
              <a:gd name="connsiteX114" fmla="*/ 2136418 w 12192000"/>
              <a:gd name="connsiteY114" fmla="*/ 991065 h 6858000"/>
              <a:gd name="connsiteX115" fmla="*/ 2135374 w 12192000"/>
              <a:gd name="connsiteY115" fmla="*/ 991353 h 6858000"/>
              <a:gd name="connsiteX116" fmla="*/ 2113363 w 12192000"/>
              <a:gd name="connsiteY116" fmla="*/ 1003936 h 6858000"/>
              <a:gd name="connsiteX117" fmla="*/ 2088005 w 12192000"/>
              <a:gd name="connsiteY117" fmla="*/ 977295 h 6858000"/>
              <a:gd name="connsiteX118" fmla="*/ 2113363 w 12192000"/>
              <a:gd name="connsiteY118" fmla="*/ 950654 h 6858000"/>
              <a:gd name="connsiteX119" fmla="*/ 2135266 w 12192000"/>
              <a:gd name="connsiteY119" fmla="*/ 963237 h 6858000"/>
              <a:gd name="connsiteX120" fmla="*/ 2136310 w 12192000"/>
              <a:gd name="connsiteY120" fmla="*/ 963525 h 6858000"/>
              <a:gd name="connsiteX121" fmla="*/ 2146947 w 12192000"/>
              <a:gd name="connsiteY121" fmla="*/ 957197 h 6858000"/>
              <a:gd name="connsiteX122" fmla="*/ 2147217 w 12192000"/>
              <a:gd name="connsiteY122" fmla="*/ 956137 h 6858000"/>
              <a:gd name="connsiteX123" fmla="*/ 2113363 w 12192000"/>
              <a:gd name="connsiteY123" fmla="*/ 937621 h 6858000"/>
              <a:gd name="connsiteX124" fmla="*/ 2034137 w 12192000"/>
              <a:gd name="connsiteY124" fmla="*/ 937621 h 6858000"/>
              <a:gd name="connsiteX125" fmla="*/ 2005935 w 12192000"/>
              <a:gd name="connsiteY125" fmla="*/ 960631 h 6858000"/>
              <a:gd name="connsiteX126" fmla="*/ 2024814 w 12192000"/>
              <a:gd name="connsiteY126" fmla="*/ 980800 h 6858000"/>
              <a:gd name="connsiteX127" fmla="*/ 2038312 w 12192000"/>
              <a:gd name="connsiteY127" fmla="*/ 983982 h 6858000"/>
              <a:gd name="connsiteX128" fmla="*/ 2049831 w 12192000"/>
              <a:gd name="connsiteY128" fmla="*/ 993959 h 6858000"/>
              <a:gd name="connsiteX129" fmla="*/ 2035235 w 12192000"/>
              <a:gd name="connsiteY129" fmla="*/ 1004368 h 6858000"/>
              <a:gd name="connsiteX130" fmla="*/ 2013134 w 12192000"/>
              <a:gd name="connsiteY130" fmla="*/ 996386 h 6858000"/>
              <a:gd name="connsiteX131" fmla="*/ 2012072 w 12192000"/>
              <a:gd name="connsiteY131" fmla="*/ 996548 h 6858000"/>
              <a:gd name="connsiteX132" fmla="*/ 2004947 w 12192000"/>
              <a:gd name="connsiteY132" fmla="*/ 1006181 h 6858000"/>
              <a:gd name="connsiteX133" fmla="*/ 2004945 w 12192000"/>
              <a:gd name="connsiteY133" fmla="*/ 1006165 h 6858000"/>
              <a:gd name="connsiteX134" fmla="*/ 2004945 w 12192000"/>
              <a:gd name="connsiteY134" fmla="*/ 1006183 h 6858000"/>
              <a:gd name="connsiteX135" fmla="*/ 2004947 w 12192000"/>
              <a:gd name="connsiteY135" fmla="*/ 1006181 h 6858000"/>
              <a:gd name="connsiteX136" fmla="*/ 2005089 w 12192000"/>
              <a:gd name="connsiteY136" fmla="*/ 1007244 h 6858000"/>
              <a:gd name="connsiteX137" fmla="*/ 2034785 w 12192000"/>
              <a:gd name="connsiteY137" fmla="*/ 1016970 h 6858000"/>
              <a:gd name="connsiteX138" fmla="*/ 2063869 w 12192000"/>
              <a:gd name="connsiteY138" fmla="*/ 992971 h 6858000"/>
              <a:gd name="connsiteX139" fmla="*/ 2045098 w 12192000"/>
              <a:gd name="connsiteY139" fmla="*/ 972370 h 6858000"/>
              <a:gd name="connsiteX140" fmla="*/ 2031599 w 12192000"/>
              <a:gd name="connsiteY140" fmla="*/ 969188 h 6858000"/>
              <a:gd name="connsiteX141" fmla="*/ 2019865 w 12192000"/>
              <a:gd name="connsiteY141" fmla="*/ 959768 h 6858000"/>
              <a:gd name="connsiteX142" fmla="*/ 2033921 w 12192000"/>
              <a:gd name="connsiteY142" fmla="*/ 950115 h 6858000"/>
              <a:gd name="connsiteX143" fmla="*/ 2052675 w 12192000"/>
              <a:gd name="connsiteY143" fmla="*/ 957503 h 6858000"/>
              <a:gd name="connsiteX144" fmla="*/ 2053737 w 12192000"/>
              <a:gd name="connsiteY144" fmla="*/ 957467 h 6858000"/>
              <a:gd name="connsiteX145" fmla="*/ 2061710 w 12192000"/>
              <a:gd name="connsiteY145" fmla="*/ 948928 h 6858000"/>
              <a:gd name="connsiteX146" fmla="*/ 2061674 w 12192000"/>
              <a:gd name="connsiteY146" fmla="*/ 947832 h 6858000"/>
              <a:gd name="connsiteX147" fmla="*/ 2034137 w 12192000"/>
              <a:gd name="connsiteY147" fmla="*/ 937621 h 6858000"/>
              <a:gd name="connsiteX148" fmla="*/ 910979 w 12192000"/>
              <a:gd name="connsiteY148" fmla="*/ 919656 h 6858000"/>
              <a:gd name="connsiteX149" fmla="*/ 1068878 w 12192000"/>
              <a:gd name="connsiteY149" fmla="*/ 1021359 h 6858000"/>
              <a:gd name="connsiteX150" fmla="*/ 1226778 w 12192000"/>
              <a:gd name="connsiteY150" fmla="*/ 919656 h 6858000"/>
              <a:gd name="connsiteX151" fmla="*/ 2224409 w 12192000"/>
              <a:gd name="connsiteY151" fmla="*/ 825465 h 6858000"/>
              <a:gd name="connsiteX152" fmla="*/ 2236378 w 12192000"/>
              <a:gd name="connsiteY152" fmla="*/ 856708 h 6858000"/>
              <a:gd name="connsiteX153" fmla="*/ 2236360 w 12192000"/>
              <a:gd name="connsiteY153" fmla="*/ 856708 h 6858000"/>
              <a:gd name="connsiteX154" fmla="*/ 2212441 w 12192000"/>
              <a:gd name="connsiteY154" fmla="*/ 856708 h 6858000"/>
              <a:gd name="connsiteX155" fmla="*/ 2358727 w 12192000"/>
              <a:gd name="connsiteY155" fmla="*/ 822643 h 6858000"/>
              <a:gd name="connsiteX156" fmla="*/ 2374420 w 12192000"/>
              <a:gd name="connsiteY156" fmla="*/ 822643 h 6858000"/>
              <a:gd name="connsiteX157" fmla="*/ 2388909 w 12192000"/>
              <a:gd name="connsiteY157" fmla="*/ 834148 h 6858000"/>
              <a:gd name="connsiteX158" fmla="*/ 2374420 w 12192000"/>
              <a:gd name="connsiteY158" fmla="*/ 845761 h 6858000"/>
              <a:gd name="connsiteX159" fmla="*/ 2374420 w 12192000"/>
              <a:gd name="connsiteY159" fmla="*/ 845779 h 6858000"/>
              <a:gd name="connsiteX160" fmla="*/ 2358727 w 12192000"/>
              <a:gd name="connsiteY160" fmla="*/ 845779 h 6858000"/>
              <a:gd name="connsiteX161" fmla="*/ 2286628 w 12192000"/>
              <a:gd name="connsiteY161" fmla="*/ 822643 h 6858000"/>
              <a:gd name="connsiteX162" fmla="*/ 2302322 w 12192000"/>
              <a:gd name="connsiteY162" fmla="*/ 822643 h 6858000"/>
              <a:gd name="connsiteX163" fmla="*/ 2316810 w 12192000"/>
              <a:gd name="connsiteY163" fmla="*/ 834148 h 6858000"/>
              <a:gd name="connsiteX164" fmla="*/ 2302322 w 12192000"/>
              <a:gd name="connsiteY164" fmla="*/ 845761 h 6858000"/>
              <a:gd name="connsiteX165" fmla="*/ 2302322 w 12192000"/>
              <a:gd name="connsiteY165" fmla="*/ 845779 h 6858000"/>
              <a:gd name="connsiteX166" fmla="*/ 2286628 w 12192000"/>
              <a:gd name="connsiteY166" fmla="*/ 845779 h 6858000"/>
              <a:gd name="connsiteX167" fmla="*/ 2596422 w 12192000"/>
              <a:gd name="connsiteY167" fmla="*/ 822625 h 6858000"/>
              <a:gd name="connsiteX168" fmla="*/ 2606735 w 12192000"/>
              <a:gd name="connsiteY168" fmla="*/ 822625 h 6858000"/>
              <a:gd name="connsiteX169" fmla="*/ 2632634 w 12192000"/>
              <a:gd name="connsiteY169" fmla="*/ 848062 h 6858000"/>
              <a:gd name="connsiteX170" fmla="*/ 2606735 w 12192000"/>
              <a:gd name="connsiteY170" fmla="*/ 873499 h 6858000"/>
              <a:gd name="connsiteX171" fmla="*/ 2606735 w 12192000"/>
              <a:gd name="connsiteY171" fmla="*/ 873481 h 6858000"/>
              <a:gd name="connsiteX172" fmla="*/ 2596422 w 12192000"/>
              <a:gd name="connsiteY172" fmla="*/ 873481 h 6858000"/>
              <a:gd name="connsiteX173" fmla="*/ 2044990 w 12192000"/>
              <a:gd name="connsiteY173" fmla="*/ 821402 h 6858000"/>
              <a:gd name="connsiteX174" fmla="*/ 2070223 w 12192000"/>
              <a:gd name="connsiteY174" fmla="*/ 848044 h 6858000"/>
              <a:gd name="connsiteX175" fmla="*/ 2044990 w 12192000"/>
              <a:gd name="connsiteY175" fmla="*/ 874685 h 6858000"/>
              <a:gd name="connsiteX176" fmla="*/ 2019631 w 12192000"/>
              <a:gd name="connsiteY176" fmla="*/ 848044 h 6858000"/>
              <a:gd name="connsiteX177" fmla="*/ 2044990 w 12192000"/>
              <a:gd name="connsiteY177" fmla="*/ 821402 h 6858000"/>
              <a:gd name="connsiteX178" fmla="*/ 2583374 w 12192000"/>
              <a:gd name="connsiteY178" fmla="*/ 809700 h 6858000"/>
              <a:gd name="connsiteX179" fmla="*/ 2582600 w 12192000"/>
              <a:gd name="connsiteY179" fmla="*/ 810473 h 6858000"/>
              <a:gd name="connsiteX180" fmla="*/ 2582600 w 12192000"/>
              <a:gd name="connsiteY180" fmla="*/ 885651 h 6858000"/>
              <a:gd name="connsiteX181" fmla="*/ 2583374 w 12192000"/>
              <a:gd name="connsiteY181" fmla="*/ 886424 h 6858000"/>
              <a:gd name="connsiteX182" fmla="*/ 2607419 w 12192000"/>
              <a:gd name="connsiteY182" fmla="*/ 886424 h 6858000"/>
              <a:gd name="connsiteX183" fmla="*/ 2646924 w 12192000"/>
              <a:gd name="connsiteY183" fmla="*/ 848062 h 6858000"/>
              <a:gd name="connsiteX184" fmla="*/ 2607419 w 12192000"/>
              <a:gd name="connsiteY184" fmla="*/ 809700 h 6858000"/>
              <a:gd name="connsiteX185" fmla="*/ 2513795 w 12192000"/>
              <a:gd name="connsiteY185" fmla="*/ 809700 h 6858000"/>
              <a:gd name="connsiteX186" fmla="*/ 2513795 w 12192000"/>
              <a:gd name="connsiteY186" fmla="*/ 809718 h 6858000"/>
              <a:gd name="connsiteX187" fmla="*/ 2513021 w 12192000"/>
              <a:gd name="connsiteY187" fmla="*/ 810491 h 6858000"/>
              <a:gd name="connsiteX188" fmla="*/ 2513021 w 12192000"/>
              <a:gd name="connsiteY188" fmla="*/ 885686 h 6858000"/>
              <a:gd name="connsiteX189" fmla="*/ 2513795 w 12192000"/>
              <a:gd name="connsiteY189" fmla="*/ 886460 h 6858000"/>
              <a:gd name="connsiteX190" fmla="*/ 2566150 w 12192000"/>
              <a:gd name="connsiteY190" fmla="*/ 886460 h 6858000"/>
              <a:gd name="connsiteX191" fmla="*/ 2566924 w 12192000"/>
              <a:gd name="connsiteY191" fmla="*/ 885686 h 6858000"/>
              <a:gd name="connsiteX192" fmla="*/ 2566924 w 12192000"/>
              <a:gd name="connsiteY192" fmla="*/ 874397 h 6858000"/>
              <a:gd name="connsiteX193" fmla="*/ 2566150 w 12192000"/>
              <a:gd name="connsiteY193" fmla="*/ 873624 h 6858000"/>
              <a:gd name="connsiteX194" fmla="*/ 2526861 w 12192000"/>
              <a:gd name="connsiteY194" fmla="*/ 873624 h 6858000"/>
              <a:gd name="connsiteX195" fmla="*/ 2526861 w 12192000"/>
              <a:gd name="connsiteY195" fmla="*/ 853023 h 6858000"/>
              <a:gd name="connsiteX196" fmla="*/ 2561003 w 12192000"/>
              <a:gd name="connsiteY196" fmla="*/ 853023 h 6858000"/>
              <a:gd name="connsiteX197" fmla="*/ 2561777 w 12192000"/>
              <a:gd name="connsiteY197" fmla="*/ 852250 h 6858000"/>
              <a:gd name="connsiteX198" fmla="*/ 2561777 w 12192000"/>
              <a:gd name="connsiteY198" fmla="*/ 841069 h 6858000"/>
              <a:gd name="connsiteX199" fmla="*/ 2561003 w 12192000"/>
              <a:gd name="connsiteY199" fmla="*/ 840296 h 6858000"/>
              <a:gd name="connsiteX200" fmla="*/ 2526861 w 12192000"/>
              <a:gd name="connsiteY200" fmla="*/ 840296 h 6858000"/>
              <a:gd name="connsiteX201" fmla="*/ 2526861 w 12192000"/>
              <a:gd name="connsiteY201" fmla="*/ 822535 h 6858000"/>
              <a:gd name="connsiteX202" fmla="*/ 2566150 w 12192000"/>
              <a:gd name="connsiteY202" fmla="*/ 822535 h 6858000"/>
              <a:gd name="connsiteX203" fmla="*/ 2566924 w 12192000"/>
              <a:gd name="connsiteY203" fmla="*/ 821762 h 6858000"/>
              <a:gd name="connsiteX204" fmla="*/ 2566924 w 12192000"/>
              <a:gd name="connsiteY204" fmla="*/ 810473 h 6858000"/>
              <a:gd name="connsiteX205" fmla="*/ 2566150 w 12192000"/>
              <a:gd name="connsiteY205" fmla="*/ 809700 h 6858000"/>
              <a:gd name="connsiteX206" fmla="*/ 2481525 w 12192000"/>
              <a:gd name="connsiteY206" fmla="*/ 809700 h 6858000"/>
              <a:gd name="connsiteX207" fmla="*/ 2480751 w 12192000"/>
              <a:gd name="connsiteY207" fmla="*/ 810473 h 6858000"/>
              <a:gd name="connsiteX208" fmla="*/ 2480751 w 12192000"/>
              <a:gd name="connsiteY208" fmla="*/ 885669 h 6858000"/>
              <a:gd name="connsiteX209" fmla="*/ 2481525 w 12192000"/>
              <a:gd name="connsiteY209" fmla="*/ 886442 h 6858000"/>
              <a:gd name="connsiteX210" fmla="*/ 2493817 w 12192000"/>
              <a:gd name="connsiteY210" fmla="*/ 886442 h 6858000"/>
              <a:gd name="connsiteX211" fmla="*/ 2494591 w 12192000"/>
              <a:gd name="connsiteY211" fmla="*/ 885669 h 6858000"/>
              <a:gd name="connsiteX212" fmla="*/ 2494591 w 12192000"/>
              <a:gd name="connsiteY212" fmla="*/ 810473 h 6858000"/>
              <a:gd name="connsiteX213" fmla="*/ 2493817 w 12192000"/>
              <a:gd name="connsiteY213" fmla="*/ 809700 h 6858000"/>
              <a:gd name="connsiteX214" fmla="*/ 2417759 w 12192000"/>
              <a:gd name="connsiteY214" fmla="*/ 809700 h 6858000"/>
              <a:gd name="connsiteX215" fmla="*/ 2416985 w 12192000"/>
              <a:gd name="connsiteY215" fmla="*/ 810473 h 6858000"/>
              <a:gd name="connsiteX216" fmla="*/ 2416985 w 12192000"/>
              <a:gd name="connsiteY216" fmla="*/ 886442 h 6858000"/>
              <a:gd name="connsiteX217" fmla="*/ 2466929 w 12192000"/>
              <a:gd name="connsiteY217" fmla="*/ 886442 h 6858000"/>
              <a:gd name="connsiteX218" fmla="*/ 2467703 w 12192000"/>
              <a:gd name="connsiteY218" fmla="*/ 885669 h 6858000"/>
              <a:gd name="connsiteX219" fmla="*/ 2467703 w 12192000"/>
              <a:gd name="connsiteY219" fmla="*/ 874271 h 6858000"/>
              <a:gd name="connsiteX220" fmla="*/ 2466929 w 12192000"/>
              <a:gd name="connsiteY220" fmla="*/ 873499 h 6858000"/>
              <a:gd name="connsiteX221" fmla="*/ 2430826 w 12192000"/>
              <a:gd name="connsiteY221" fmla="*/ 873499 h 6858000"/>
              <a:gd name="connsiteX222" fmla="*/ 2430826 w 12192000"/>
              <a:gd name="connsiteY222" fmla="*/ 810473 h 6858000"/>
              <a:gd name="connsiteX223" fmla="*/ 2430051 w 12192000"/>
              <a:gd name="connsiteY223" fmla="*/ 809700 h 6858000"/>
              <a:gd name="connsiteX224" fmla="*/ 2345678 w 12192000"/>
              <a:gd name="connsiteY224" fmla="*/ 809682 h 6858000"/>
              <a:gd name="connsiteX225" fmla="*/ 2344904 w 12192000"/>
              <a:gd name="connsiteY225" fmla="*/ 810455 h 6858000"/>
              <a:gd name="connsiteX226" fmla="*/ 2344904 w 12192000"/>
              <a:gd name="connsiteY226" fmla="*/ 885651 h 6858000"/>
              <a:gd name="connsiteX227" fmla="*/ 2345678 w 12192000"/>
              <a:gd name="connsiteY227" fmla="*/ 886424 h 6858000"/>
              <a:gd name="connsiteX228" fmla="*/ 2357970 w 12192000"/>
              <a:gd name="connsiteY228" fmla="*/ 886424 h 6858000"/>
              <a:gd name="connsiteX229" fmla="*/ 2358744 w 12192000"/>
              <a:gd name="connsiteY229" fmla="*/ 885651 h 6858000"/>
              <a:gd name="connsiteX230" fmla="*/ 2358744 w 12192000"/>
              <a:gd name="connsiteY230" fmla="*/ 858686 h 6858000"/>
              <a:gd name="connsiteX231" fmla="*/ 2375536 w 12192000"/>
              <a:gd name="connsiteY231" fmla="*/ 858686 h 6858000"/>
              <a:gd name="connsiteX232" fmla="*/ 2403073 w 12192000"/>
              <a:gd name="connsiteY232" fmla="*/ 834130 h 6858000"/>
              <a:gd name="connsiteX233" fmla="*/ 2375536 w 12192000"/>
              <a:gd name="connsiteY233" fmla="*/ 809682 h 6858000"/>
              <a:gd name="connsiteX234" fmla="*/ 2273579 w 12192000"/>
              <a:gd name="connsiteY234" fmla="*/ 809682 h 6858000"/>
              <a:gd name="connsiteX235" fmla="*/ 2272805 w 12192000"/>
              <a:gd name="connsiteY235" fmla="*/ 810455 h 6858000"/>
              <a:gd name="connsiteX236" fmla="*/ 2272805 w 12192000"/>
              <a:gd name="connsiteY236" fmla="*/ 885651 h 6858000"/>
              <a:gd name="connsiteX237" fmla="*/ 2273579 w 12192000"/>
              <a:gd name="connsiteY237" fmla="*/ 886424 h 6858000"/>
              <a:gd name="connsiteX238" fmla="*/ 2285871 w 12192000"/>
              <a:gd name="connsiteY238" fmla="*/ 886424 h 6858000"/>
              <a:gd name="connsiteX239" fmla="*/ 2286646 w 12192000"/>
              <a:gd name="connsiteY239" fmla="*/ 885651 h 6858000"/>
              <a:gd name="connsiteX240" fmla="*/ 2286646 w 12192000"/>
              <a:gd name="connsiteY240" fmla="*/ 858686 h 6858000"/>
              <a:gd name="connsiteX241" fmla="*/ 2303437 w 12192000"/>
              <a:gd name="connsiteY241" fmla="*/ 858686 h 6858000"/>
              <a:gd name="connsiteX242" fmla="*/ 2330974 w 12192000"/>
              <a:gd name="connsiteY242" fmla="*/ 834130 h 6858000"/>
              <a:gd name="connsiteX243" fmla="*/ 2303437 w 12192000"/>
              <a:gd name="connsiteY243" fmla="*/ 809682 h 6858000"/>
              <a:gd name="connsiteX244" fmla="*/ 2217012 w 12192000"/>
              <a:gd name="connsiteY244" fmla="*/ 809682 h 6858000"/>
              <a:gd name="connsiteX245" fmla="*/ 2216292 w 12192000"/>
              <a:gd name="connsiteY245" fmla="*/ 810167 h 6858000"/>
              <a:gd name="connsiteX246" fmla="*/ 2186938 w 12192000"/>
              <a:gd name="connsiteY246" fmla="*/ 885363 h 6858000"/>
              <a:gd name="connsiteX247" fmla="*/ 2187658 w 12192000"/>
              <a:gd name="connsiteY247" fmla="*/ 886406 h 6858000"/>
              <a:gd name="connsiteX248" fmla="*/ 2200598 w 12192000"/>
              <a:gd name="connsiteY248" fmla="*/ 886406 h 6858000"/>
              <a:gd name="connsiteX249" fmla="*/ 2201318 w 12192000"/>
              <a:gd name="connsiteY249" fmla="*/ 885920 h 6858000"/>
              <a:gd name="connsiteX250" fmla="*/ 2207941 w 12192000"/>
              <a:gd name="connsiteY250" fmla="*/ 868663 h 6858000"/>
              <a:gd name="connsiteX251" fmla="*/ 2240859 w 12192000"/>
              <a:gd name="connsiteY251" fmla="*/ 868663 h 6858000"/>
              <a:gd name="connsiteX252" fmla="*/ 2247482 w 12192000"/>
              <a:gd name="connsiteY252" fmla="*/ 885920 h 6858000"/>
              <a:gd name="connsiteX253" fmla="*/ 2248202 w 12192000"/>
              <a:gd name="connsiteY253" fmla="*/ 886406 h 6858000"/>
              <a:gd name="connsiteX254" fmla="*/ 2261269 w 12192000"/>
              <a:gd name="connsiteY254" fmla="*/ 886406 h 6858000"/>
              <a:gd name="connsiteX255" fmla="*/ 2261989 w 12192000"/>
              <a:gd name="connsiteY255" fmla="*/ 885363 h 6858000"/>
              <a:gd name="connsiteX256" fmla="*/ 2232616 w 12192000"/>
              <a:gd name="connsiteY256" fmla="*/ 810167 h 6858000"/>
              <a:gd name="connsiteX257" fmla="*/ 2231896 w 12192000"/>
              <a:gd name="connsiteY257" fmla="*/ 809682 h 6858000"/>
              <a:gd name="connsiteX258" fmla="*/ 2217030 w 12192000"/>
              <a:gd name="connsiteY258" fmla="*/ 809682 h 6858000"/>
              <a:gd name="connsiteX259" fmla="*/ 2099523 w 12192000"/>
              <a:gd name="connsiteY259" fmla="*/ 809682 h 6858000"/>
              <a:gd name="connsiteX260" fmla="*/ 2099523 w 12192000"/>
              <a:gd name="connsiteY260" fmla="*/ 809700 h 6858000"/>
              <a:gd name="connsiteX261" fmla="*/ 2098749 w 12192000"/>
              <a:gd name="connsiteY261" fmla="*/ 810473 h 6858000"/>
              <a:gd name="connsiteX262" fmla="*/ 2098749 w 12192000"/>
              <a:gd name="connsiteY262" fmla="*/ 885669 h 6858000"/>
              <a:gd name="connsiteX263" fmla="*/ 2099523 w 12192000"/>
              <a:gd name="connsiteY263" fmla="*/ 886442 h 6858000"/>
              <a:gd name="connsiteX264" fmla="*/ 2111816 w 12192000"/>
              <a:gd name="connsiteY264" fmla="*/ 886442 h 6858000"/>
              <a:gd name="connsiteX265" fmla="*/ 2112589 w 12192000"/>
              <a:gd name="connsiteY265" fmla="*/ 885669 h 6858000"/>
              <a:gd name="connsiteX266" fmla="*/ 2112589 w 12192000"/>
              <a:gd name="connsiteY266" fmla="*/ 855522 h 6858000"/>
              <a:gd name="connsiteX267" fmla="*/ 2148585 w 12192000"/>
              <a:gd name="connsiteY267" fmla="*/ 855522 h 6858000"/>
              <a:gd name="connsiteX268" fmla="*/ 2149359 w 12192000"/>
              <a:gd name="connsiteY268" fmla="*/ 854749 h 6858000"/>
              <a:gd name="connsiteX269" fmla="*/ 2149359 w 12192000"/>
              <a:gd name="connsiteY269" fmla="*/ 843460 h 6858000"/>
              <a:gd name="connsiteX270" fmla="*/ 2148585 w 12192000"/>
              <a:gd name="connsiteY270" fmla="*/ 842687 h 6858000"/>
              <a:gd name="connsiteX271" fmla="*/ 2112589 w 12192000"/>
              <a:gd name="connsiteY271" fmla="*/ 842687 h 6858000"/>
              <a:gd name="connsiteX272" fmla="*/ 2112589 w 12192000"/>
              <a:gd name="connsiteY272" fmla="*/ 822517 h 6858000"/>
              <a:gd name="connsiteX273" fmla="*/ 2151878 w 12192000"/>
              <a:gd name="connsiteY273" fmla="*/ 822517 h 6858000"/>
              <a:gd name="connsiteX274" fmla="*/ 2152652 w 12192000"/>
              <a:gd name="connsiteY274" fmla="*/ 821744 h 6858000"/>
              <a:gd name="connsiteX275" fmla="*/ 2152652 w 12192000"/>
              <a:gd name="connsiteY275" fmla="*/ 810455 h 6858000"/>
              <a:gd name="connsiteX276" fmla="*/ 2151878 w 12192000"/>
              <a:gd name="connsiteY276" fmla="*/ 809682 h 6858000"/>
              <a:gd name="connsiteX277" fmla="*/ 2044990 w 12192000"/>
              <a:gd name="connsiteY277" fmla="*/ 808369 h 6858000"/>
              <a:gd name="connsiteX278" fmla="*/ 2005377 w 12192000"/>
              <a:gd name="connsiteY278" fmla="*/ 848044 h 6858000"/>
              <a:gd name="connsiteX279" fmla="*/ 2044990 w 12192000"/>
              <a:gd name="connsiteY279" fmla="*/ 887718 h 6858000"/>
              <a:gd name="connsiteX280" fmla="*/ 2084495 w 12192000"/>
              <a:gd name="connsiteY280" fmla="*/ 848044 h 6858000"/>
              <a:gd name="connsiteX281" fmla="*/ 2044990 w 12192000"/>
              <a:gd name="connsiteY281" fmla="*/ 808369 h 6858000"/>
              <a:gd name="connsiteX282" fmla="*/ 1334123 w 12192000"/>
              <a:gd name="connsiteY282" fmla="*/ 742743 h 6858000"/>
              <a:gd name="connsiteX283" fmla="*/ 1419360 w 12192000"/>
              <a:gd name="connsiteY283" fmla="*/ 742743 h 6858000"/>
              <a:gd name="connsiteX284" fmla="*/ 1469558 w 12192000"/>
              <a:gd name="connsiteY284" fmla="*/ 792941 h 6858000"/>
              <a:gd name="connsiteX285" fmla="*/ 1419360 w 12192000"/>
              <a:gd name="connsiteY285" fmla="*/ 843138 h 6858000"/>
              <a:gd name="connsiteX286" fmla="*/ 1334123 w 12192000"/>
              <a:gd name="connsiteY286" fmla="*/ 843138 h 6858000"/>
              <a:gd name="connsiteX287" fmla="*/ 2368067 w 12192000"/>
              <a:gd name="connsiteY287" fmla="*/ 693373 h 6858000"/>
              <a:gd name="connsiteX288" fmla="*/ 2384859 w 12192000"/>
              <a:gd name="connsiteY288" fmla="*/ 693373 h 6858000"/>
              <a:gd name="connsiteX289" fmla="*/ 2398915 w 12192000"/>
              <a:gd name="connsiteY289" fmla="*/ 704663 h 6858000"/>
              <a:gd name="connsiteX290" fmla="*/ 2384859 w 12192000"/>
              <a:gd name="connsiteY290" fmla="*/ 715952 h 6858000"/>
              <a:gd name="connsiteX291" fmla="*/ 2368067 w 12192000"/>
              <a:gd name="connsiteY291" fmla="*/ 715952 h 6858000"/>
              <a:gd name="connsiteX292" fmla="*/ 2592103 w 12192000"/>
              <a:gd name="connsiteY292" fmla="*/ 680430 h 6858000"/>
              <a:gd name="connsiteX293" fmla="*/ 2591455 w 12192000"/>
              <a:gd name="connsiteY293" fmla="*/ 681599 h 6858000"/>
              <a:gd name="connsiteX294" fmla="*/ 2619064 w 12192000"/>
              <a:gd name="connsiteY294" fmla="*/ 727026 h 6858000"/>
              <a:gd name="connsiteX295" fmla="*/ 2619010 w 12192000"/>
              <a:gd name="connsiteY295" fmla="*/ 727044 h 6858000"/>
              <a:gd name="connsiteX296" fmla="*/ 2619010 w 12192000"/>
              <a:gd name="connsiteY296" fmla="*/ 756417 h 6858000"/>
              <a:gd name="connsiteX297" fmla="*/ 2619784 w 12192000"/>
              <a:gd name="connsiteY297" fmla="*/ 757190 h 6858000"/>
              <a:gd name="connsiteX298" fmla="*/ 2632184 w 12192000"/>
              <a:gd name="connsiteY298" fmla="*/ 757190 h 6858000"/>
              <a:gd name="connsiteX299" fmla="*/ 2632958 w 12192000"/>
              <a:gd name="connsiteY299" fmla="*/ 756417 h 6858000"/>
              <a:gd name="connsiteX300" fmla="*/ 2632958 w 12192000"/>
              <a:gd name="connsiteY300" fmla="*/ 727044 h 6858000"/>
              <a:gd name="connsiteX301" fmla="*/ 2660566 w 12192000"/>
              <a:gd name="connsiteY301" fmla="*/ 681617 h 6858000"/>
              <a:gd name="connsiteX302" fmla="*/ 2659919 w 12192000"/>
              <a:gd name="connsiteY302" fmla="*/ 680448 h 6858000"/>
              <a:gd name="connsiteX303" fmla="*/ 2646132 w 12192000"/>
              <a:gd name="connsiteY303" fmla="*/ 680448 h 6858000"/>
              <a:gd name="connsiteX304" fmla="*/ 2645484 w 12192000"/>
              <a:gd name="connsiteY304" fmla="*/ 680826 h 6858000"/>
              <a:gd name="connsiteX305" fmla="*/ 2626065 w 12192000"/>
              <a:gd name="connsiteY305" fmla="*/ 713220 h 6858000"/>
              <a:gd name="connsiteX306" fmla="*/ 2606537 w 12192000"/>
              <a:gd name="connsiteY306" fmla="*/ 680808 h 6858000"/>
              <a:gd name="connsiteX307" fmla="*/ 2605889 w 12192000"/>
              <a:gd name="connsiteY307" fmla="*/ 680430 h 6858000"/>
              <a:gd name="connsiteX308" fmla="*/ 2522596 w 12192000"/>
              <a:gd name="connsiteY308" fmla="*/ 680430 h 6858000"/>
              <a:gd name="connsiteX309" fmla="*/ 2521822 w 12192000"/>
              <a:gd name="connsiteY309" fmla="*/ 681203 h 6858000"/>
              <a:gd name="connsiteX310" fmla="*/ 2521822 w 12192000"/>
              <a:gd name="connsiteY310" fmla="*/ 692601 h 6858000"/>
              <a:gd name="connsiteX311" fmla="*/ 2522596 w 12192000"/>
              <a:gd name="connsiteY311" fmla="*/ 693373 h 6858000"/>
              <a:gd name="connsiteX312" fmla="*/ 2546191 w 12192000"/>
              <a:gd name="connsiteY312" fmla="*/ 693373 h 6858000"/>
              <a:gd name="connsiteX313" fmla="*/ 2546191 w 12192000"/>
              <a:gd name="connsiteY313" fmla="*/ 756399 h 6858000"/>
              <a:gd name="connsiteX314" fmla="*/ 2546965 w 12192000"/>
              <a:gd name="connsiteY314" fmla="*/ 757172 h 6858000"/>
              <a:gd name="connsiteX315" fmla="*/ 2559365 w 12192000"/>
              <a:gd name="connsiteY315" fmla="*/ 757172 h 6858000"/>
              <a:gd name="connsiteX316" fmla="*/ 2560139 w 12192000"/>
              <a:gd name="connsiteY316" fmla="*/ 756399 h 6858000"/>
              <a:gd name="connsiteX317" fmla="*/ 2560139 w 12192000"/>
              <a:gd name="connsiteY317" fmla="*/ 693373 h 6858000"/>
              <a:gd name="connsiteX318" fmla="*/ 2583734 w 12192000"/>
              <a:gd name="connsiteY318" fmla="*/ 693373 h 6858000"/>
              <a:gd name="connsiteX319" fmla="*/ 2584508 w 12192000"/>
              <a:gd name="connsiteY319" fmla="*/ 692601 h 6858000"/>
              <a:gd name="connsiteX320" fmla="*/ 2584508 w 12192000"/>
              <a:gd name="connsiteY320" fmla="*/ 681203 h 6858000"/>
              <a:gd name="connsiteX321" fmla="*/ 2583734 w 12192000"/>
              <a:gd name="connsiteY321" fmla="*/ 680430 h 6858000"/>
              <a:gd name="connsiteX322" fmla="*/ 2497129 w 12192000"/>
              <a:gd name="connsiteY322" fmla="*/ 680430 h 6858000"/>
              <a:gd name="connsiteX323" fmla="*/ 2496355 w 12192000"/>
              <a:gd name="connsiteY323" fmla="*/ 681203 h 6858000"/>
              <a:gd name="connsiteX324" fmla="*/ 2496355 w 12192000"/>
              <a:gd name="connsiteY324" fmla="*/ 756399 h 6858000"/>
              <a:gd name="connsiteX325" fmla="*/ 2497129 w 12192000"/>
              <a:gd name="connsiteY325" fmla="*/ 757172 h 6858000"/>
              <a:gd name="connsiteX326" fmla="*/ 2509422 w 12192000"/>
              <a:gd name="connsiteY326" fmla="*/ 757172 h 6858000"/>
              <a:gd name="connsiteX327" fmla="*/ 2510196 w 12192000"/>
              <a:gd name="connsiteY327" fmla="*/ 756399 h 6858000"/>
              <a:gd name="connsiteX328" fmla="*/ 2510196 w 12192000"/>
              <a:gd name="connsiteY328" fmla="*/ 681203 h 6858000"/>
              <a:gd name="connsiteX329" fmla="*/ 2509422 w 12192000"/>
              <a:gd name="connsiteY329" fmla="*/ 680430 h 6858000"/>
              <a:gd name="connsiteX330" fmla="*/ 2355019 w 12192000"/>
              <a:gd name="connsiteY330" fmla="*/ 680430 h 6858000"/>
              <a:gd name="connsiteX331" fmla="*/ 2354245 w 12192000"/>
              <a:gd name="connsiteY331" fmla="*/ 681203 h 6858000"/>
              <a:gd name="connsiteX332" fmla="*/ 2354227 w 12192000"/>
              <a:gd name="connsiteY332" fmla="*/ 681221 h 6858000"/>
              <a:gd name="connsiteX333" fmla="*/ 2354227 w 12192000"/>
              <a:gd name="connsiteY333" fmla="*/ 756417 h 6858000"/>
              <a:gd name="connsiteX334" fmla="*/ 2355001 w 12192000"/>
              <a:gd name="connsiteY334" fmla="*/ 757190 h 6858000"/>
              <a:gd name="connsiteX335" fmla="*/ 2367293 w 12192000"/>
              <a:gd name="connsiteY335" fmla="*/ 757190 h 6858000"/>
              <a:gd name="connsiteX336" fmla="*/ 2368067 w 12192000"/>
              <a:gd name="connsiteY336" fmla="*/ 756417 h 6858000"/>
              <a:gd name="connsiteX337" fmla="*/ 2368067 w 12192000"/>
              <a:gd name="connsiteY337" fmla="*/ 728787 h 6858000"/>
              <a:gd name="connsiteX338" fmla="*/ 2378830 w 12192000"/>
              <a:gd name="connsiteY338" fmla="*/ 728787 h 6858000"/>
              <a:gd name="connsiteX339" fmla="*/ 2399563 w 12192000"/>
              <a:gd name="connsiteY339" fmla="*/ 756867 h 6858000"/>
              <a:gd name="connsiteX340" fmla="*/ 2400176 w 12192000"/>
              <a:gd name="connsiteY340" fmla="*/ 757172 h 6858000"/>
              <a:gd name="connsiteX341" fmla="*/ 2415041 w 12192000"/>
              <a:gd name="connsiteY341" fmla="*/ 757172 h 6858000"/>
              <a:gd name="connsiteX342" fmla="*/ 2415653 w 12192000"/>
              <a:gd name="connsiteY342" fmla="*/ 755950 h 6858000"/>
              <a:gd name="connsiteX343" fmla="*/ 2394416 w 12192000"/>
              <a:gd name="connsiteY343" fmla="*/ 727906 h 6858000"/>
              <a:gd name="connsiteX344" fmla="*/ 2413187 w 12192000"/>
              <a:gd name="connsiteY344" fmla="*/ 704663 h 6858000"/>
              <a:gd name="connsiteX345" fmla="*/ 2386191 w 12192000"/>
              <a:gd name="connsiteY345" fmla="*/ 680430 h 6858000"/>
              <a:gd name="connsiteX346" fmla="*/ 2285439 w 12192000"/>
              <a:gd name="connsiteY346" fmla="*/ 680430 h 6858000"/>
              <a:gd name="connsiteX347" fmla="*/ 2285439 w 12192000"/>
              <a:gd name="connsiteY347" fmla="*/ 680448 h 6858000"/>
              <a:gd name="connsiteX348" fmla="*/ 2284666 w 12192000"/>
              <a:gd name="connsiteY348" fmla="*/ 681221 h 6858000"/>
              <a:gd name="connsiteX349" fmla="*/ 2284666 w 12192000"/>
              <a:gd name="connsiteY349" fmla="*/ 756417 h 6858000"/>
              <a:gd name="connsiteX350" fmla="*/ 2285439 w 12192000"/>
              <a:gd name="connsiteY350" fmla="*/ 757190 h 6858000"/>
              <a:gd name="connsiteX351" fmla="*/ 2337795 w 12192000"/>
              <a:gd name="connsiteY351" fmla="*/ 757190 h 6858000"/>
              <a:gd name="connsiteX352" fmla="*/ 2338569 w 12192000"/>
              <a:gd name="connsiteY352" fmla="*/ 756417 h 6858000"/>
              <a:gd name="connsiteX353" fmla="*/ 2338569 w 12192000"/>
              <a:gd name="connsiteY353" fmla="*/ 745128 h 6858000"/>
              <a:gd name="connsiteX354" fmla="*/ 2337795 w 12192000"/>
              <a:gd name="connsiteY354" fmla="*/ 744355 h 6858000"/>
              <a:gd name="connsiteX355" fmla="*/ 2298506 w 12192000"/>
              <a:gd name="connsiteY355" fmla="*/ 744355 h 6858000"/>
              <a:gd name="connsiteX356" fmla="*/ 2298506 w 12192000"/>
              <a:gd name="connsiteY356" fmla="*/ 723754 h 6858000"/>
              <a:gd name="connsiteX357" fmla="*/ 2332648 w 12192000"/>
              <a:gd name="connsiteY357" fmla="*/ 723754 h 6858000"/>
              <a:gd name="connsiteX358" fmla="*/ 2333421 w 12192000"/>
              <a:gd name="connsiteY358" fmla="*/ 722981 h 6858000"/>
              <a:gd name="connsiteX359" fmla="*/ 2333421 w 12192000"/>
              <a:gd name="connsiteY359" fmla="*/ 711799 h 6858000"/>
              <a:gd name="connsiteX360" fmla="*/ 2332648 w 12192000"/>
              <a:gd name="connsiteY360" fmla="*/ 711027 h 6858000"/>
              <a:gd name="connsiteX361" fmla="*/ 2298506 w 12192000"/>
              <a:gd name="connsiteY361" fmla="*/ 711027 h 6858000"/>
              <a:gd name="connsiteX362" fmla="*/ 2298506 w 12192000"/>
              <a:gd name="connsiteY362" fmla="*/ 693266 h 6858000"/>
              <a:gd name="connsiteX363" fmla="*/ 2337795 w 12192000"/>
              <a:gd name="connsiteY363" fmla="*/ 693266 h 6858000"/>
              <a:gd name="connsiteX364" fmla="*/ 2338569 w 12192000"/>
              <a:gd name="connsiteY364" fmla="*/ 692493 h 6858000"/>
              <a:gd name="connsiteX365" fmla="*/ 2338569 w 12192000"/>
              <a:gd name="connsiteY365" fmla="*/ 681203 h 6858000"/>
              <a:gd name="connsiteX366" fmla="*/ 2337795 w 12192000"/>
              <a:gd name="connsiteY366" fmla="*/ 680430 h 6858000"/>
              <a:gd name="connsiteX367" fmla="*/ 2201300 w 12192000"/>
              <a:gd name="connsiteY367" fmla="*/ 680430 h 6858000"/>
              <a:gd name="connsiteX368" fmla="*/ 2200580 w 12192000"/>
              <a:gd name="connsiteY368" fmla="*/ 681473 h 6858000"/>
              <a:gd name="connsiteX369" fmla="*/ 2229197 w 12192000"/>
              <a:gd name="connsiteY369" fmla="*/ 756669 h 6858000"/>
              <a:gd name="connsiteX370" fmla="*/ 2229917 w 12192000"/>
              <a:gd name="connsiteY370" fmla="*/ 757154 h 6858000"/>
              <a:gd name="connsiteX371" fmla="*/ 2244549 w 12192000"/>
              <a:gd name="connsiteY371" fmla="*/ 757154 h 6858000"/>
              <a:gd name="connsiteX372" fmla="*/ 2245269 w 12192000"/>
              <a:gd name="connsiteY372" fmla="*/ 756669 h 6858000"/>
              <a:gd name="connsiteX373" fmla="*/ 2273885 w 12192000"/>
              <a:gd name="connsiteY373" fmla="*/ 681473 h 6858000"/>
              <a:gd name="connsiteX374" fmla="*/ 2273165 w 12192000"/>
              <a:gd name="connsiteY374" fmla="*/ 680430 h 6858000"/>
              <a:gd name="connsiteX375" fmla="*/ 2260099 w 12192000"/>
              <a:gd name="connsiteY375" fmla="*/ 680430 h 6858000"/>
              <a:gd name="connsiteX376" fmla="*/ 2259379 w 12192000"/>
              <a:gd name="connsiteY376" fmla="*/ 680934 h 6858000"/>
              <a:gd name="connsiteX377" fmla="*/ 2237170 w 12192000"/>
              <a:gd name="connsiteY377" fmla="*/ 740724 h 6858000"/>
              <a:gd name="connsiteX378" fmla="*/ 2215069 w 12192000"/>
              <a:gd name="connsiteY378" fmla="*/ 680934 h 6858000"/>
              <a:gd name="connsiteX379" fmla="*/ 2214349 w 12192000"/>
              <a:gd name="connsiteY379" fmla="*/ 680430 h 6858000"/>
              <a:gd name="connsiteX380" fmla="*/ 2176679 w 12192000"/>
              <a:gd name="connsiteY380" fmla="*/ 680430 h 6858000"/>
              <a:gd name="connsiteX381" fmla="*/ 2175905 w 12192000"/>
              <a:gd name="connsiteY381" fmla="*/ 681203 h 6858000"/>
              <a:gd name="connsiteX382" fmla="*/ 2175905 w 12192000"/>
              <a:gd name="connsiteY382" fmla="*/ 756399 h 6858000"/>
              <a:gd name="connsiteX383" fmla="*/ 2176679 w 12192000"/>
              <a:gd name="connsiteY383" fmla="*/ 757172 h 6858000"/>
              <a:gd name="connsiteX384" fmla="*/ 2188972 w 12192000"/>
              <a:gd name="connsiteY384" fmla="*/ 757172 h 6858000"/>
              <a:gd name="connsiteX385" fmla="*/ 2189746 w 12192000"/>
              <a:gd name="connsiteY385" fmla="*/ 756399 h 6858000"/>
              <a:gd name="connsiteX386" fmla="*/ 2189746 w 12192000"/>
              <a:gd name="connsiteY386" fmla="*/ 681203 h 6858000"/>
              <a:gd name="connsiteX387" fmla="*/ 2188972 w 12192000"/>
              <a:gd name="connsiteY387" fmla="*/ 680430 h 6858000"/>
              <a:gd name="connsiteX388" fmla="*/ 2010218 w 12192000"/>
              <a:gd name="connsiteY388" fmla="*/ 680430 h 6858000"/>
              <a:gd name="connsiteX389" fmla="*/ 2009444 w 12192000"/>
              <a:gd name="connsiteY389" fmla="*/ 681203 h 6858000"/>
              <a:gd name="connsiteX390" fmla="*/ 2009444 w 12192000"/>
              <a:gd name="connsiteY390" fmla="*/ 726468 h 6858000"/>
              <a:gd name="connsiteX391" fmla="*/ 2041606 w 12192000"/>
              <a:gd name="connsiteY391" fmla="*/ 758485 h 6858000"/>
              <a:gd name="connsiteX392" fmla="*/ 2073768 w 12192000"/>
              <a:gd name="connsiteY392" fmla="*/ 726468 h 6858000"/>
              <a:gd name="connsiteX393" fmla="*/ 2073768 w 12192000"/>
              <a:gd name="connsiteY393" fmla="*/ 681203 h 6858000"/>
              <a:gd name="connsiteX394" fmla="*/ 2072994 w 12192000"/>
              <a:gd name="connsiteY394" fmla="*/ 680430 h 6858000"/>
              <a:gd name="connsiteX395" fmla="*/ 2060594 w 12192000"/>
              <a:gd name="connsiteY395" fmla="*/ 680430 h 6858000"/>
              <a:gd name="connsiteX396" fmla="*/ 2059820 w 12192000"/>
              <a:gd name="connsiteY396" fmla="*/ 681203 h 6858000"/>
              <a:gd name="connsiteX397" fmla="*/ 2059820 w 12192000"/>
              <a:gd name="connsiteY397" fmla="*/ 725048 h 6858000"/>
              <a:gd name="connsiteX398" fmla="*/ 2041606 w 12192000"/>
              <a:gd name="connsiteY398" fmla="*/ 745434 h 6858000"/>
              <a:gd name="connsiteX399" fmla="*/ 2023285 w 12192000"/>
              <a:gd name="connsiteY399" fmla="*/ 725048 h 6858000"/>
              <a:gd name="connsiteX400" fmla="*/ 2023285 w 12192000"/>
              <a:gd name="connsiteY400" fmla="*/ 681203 h 6858000"/>
              <a:gd name="connsiteX401" fmla="*/ 2022511 w 12192000"/>
              <a:gd name="connsiteY401" fmla="*/ 680430 h 6858000"/>
              <a:gd name="connsiteX402" fmla="*/ 2144427 w 12192000"/>
              <a:gd name="connsiteY402" fmla="*/ 680412 h 6858000"/>
              <a:gd name="connsiteX403" fmla="*/ 2143654 w 12192000"/>
              <a:gd name="connsiteY403" fmla="*/ 681186 h 6858000"/>
              <a:gd name="connsiteX404" fmla="*/ 2143654 w 12192000"/>
              <a:gd name="connsiteY404" fmla="*/ 734468 h 6858000"/>
              <a:gd name="connsiteX405" fmla="*/ 2105588 w 12192000"/>
              <a:gd name="connsiteY405" fmla="*/ 680754 h 6858000"/>
              <a:gd name="connsiteX406" fmla="*/ 2104958 w 12192000"/>
              <a:gd name="connsiteY406" fmla="*/ 680430 h 6858000"/>
              <a:gd name="connsiteX407" fmla="*/ 2091964 w 12192000"/>
              <a:gd name="connsiteY407" fmla="*/ 680430 h 6858000"/>
              <a:gd name="connsiteX408" fmla="*/ 2091190 w 12192000"/>
              <a:gd name="connsiteY408" fmla="*/ 681203 h 6858000"/>
              <a:gd name="connsiteX409" fmla="*/ 2091190 w 12192000"/>
              <a:gd name="connsiteY409" fmla="*/ 756399 h 6858000"/>
              <a:gd name="connsiteX410" fmla="*/ 2091964 w 12192000"/>
              <a:gd name="connsiteY410" fmla="*/ 757172 h 6858000"/>
              <a:gd name="connsiteX411" fmla="*/ 2104256 w 12192000"/>
              <a:gd name="connsiteY411" fmla="*/ 757172 h 6858000"/>
              <a:gd name="connsiteX412" fmla="*/ 2105030 w 12192000"/>
              <a:gd name="connsiteY412" fmla="*/ 756399 h 6858000"/>
              <a:gd name="connsiteX413" fmla="*/ 2105030 w 12192000"/>
              <a:gd name="connsiteY413" fmla="*/ 703009 h 6858000"/>
              <a:gd name="connsiteX414" fmla="*/ 2143095 w 12192000"/>
              <a:gd name="connsiteY414" fmla="*/ 756831 h 6858000"/>
              <a:gd name="connsiteX415" fmla="*/ 2143725 w 12192000"/>
              <a:gd name="connsiteY415" fmla="*/ 757154 h 6858000"/>
              <a:gd name="connsiteX416" fmla="*/ 2156720 w 12192000"/>
              <a:gd name="connsiteY416" fmla="*/ 757154 h 6858000"/>
              <a:gd name="connsiteX417" fmla="*/ 2157494 w 12192000"/>
              <a:gd name="connsiteY417" fmla="*/ 756381 h 6858000"/>
              <a:gd name="connsiteX418" fmla="*/ 2157494 w 12192000"/>
              <a:gd name="connsiteY418" fmla="*/ 681186 h 6858000"/>
              <a:gd name="connsiteX419" fmla="*/ 2156720 w 12192000"/>
              <a:gd name="connsiteY419" fmla="*/ 680412 h 6858000"/>
              <a:gd name="connsiteX420" fmla="*/ 2453898 w 12192000"/>
              <a:gd name="connsiteY420" fmla="*/ 679118 h 6858000"/>
              <a:gd name="connsiteX421" fmla="*/ 2425696 w 12192000"/>
              <a:gd name="connsiteY421" fmla="*/ 702128 h 6858000"/>
              <a:gd name="connsiteX422" fmla="*/ 2444575 w 12192000"/>
              <a:gd name="connsiteY422" fmla="*/ 722298 h 6858000"/>
              <a:gd name="connsiteX423" fmla="*/ 2458074 w 12192000"/>
              <a:gd name="connsiteY423" fmla="*/ 725480 h 6858000"/>
              <a:gd name="connsiteX424" fmla="*/ 2469592 w 12192000"/>
              <a:gd name="connsiteY424" fmla="*/ 735457 h 6858000"/>
              <a:gd name="connsiteX425" fmla="*/ 2454996 w 12192000"/>
              <a:gd name="connsiteY425" fmla="*/ 745865 h 6858000"/>
              <a:gd name="connsiteX426" fmla="*/ 2432895 w 12192000"/>
              <a:gd name="connsiteY426" fmla="*/ 737883 h 6858000"/>
              <a:gd name="connsiteX427" fmla="*/ 2431833 w 12192000"/>
              <a:gd name="connsiteY427" fmla="*/ 738045 h 6858000"/>
              <a:gd name="connsiteX428" fmla="*/ 2424708 w 12192000"/>
              <a:gd name="connsiteY428" fmla="*/ 747678 h 6858000"/>
              <a:gd name="connsiteX429" fmla="*/ 2424706 w 12192000"/>
              <a:gd name="connsiteY429" fmla="*/ 747663 h 6858000"/>
              <a:gd name="connsiteX430" fmla="*/ 2424706 w 12192000"/>
              <a:gd name="connsiteY430" fmla="*/ 747681 h 6858000"/>
              <a:gd name="connsiteX431" fmla="*/ 2424708 w 12192000"/>
              <a:gd name="connsiteY431" fmla="*/ 747678 h 6858000"/>
              <a:gd name="connsiteX432" fmla="*/ 2424850 w 12192000"/>
              <a:gd name="connsiteY432" fmla="*/ 748741 h 6858000"/>
              <a:gd name="connsiteX433" fmla="*/ 2454547 w 12192000"/>
              <a:gd name="connsiteY433" fmla="*/ 758466 h 6858000"/>
              <a:gd name="connsiteX434" fmla="*/ 2483631 w 12192000"/>
              <a:gd name="connsiteY434" fmla="*/ 734468 h 6858000"/>
              <a:gd name="connsiteX435" fmla="*/ 2464859 w 12192000"/>
              <a:gd name="connsiteY435" fmla="*/ 713867 h 6858000"/>
              <a:gd name="connsiteX436" fmla="*/ 2451361 w 12192000"/>
              <a:gd name="connsiteY436" fmla="*/ 710685 h 6858000"/>
              <a:gd name="connsiteX437" fmla="*/ 2439626 w 12192000"/>
              <a:gd name="connsiteY437" fmla="*/ 701265 h 6858000"/>
              <a:gd name="connsiteX438" fmla="*/ 2453682 w 12192000"/>
              <a:gd name="connsiteY438" fmla="*/ 691612 h 6858000"/>
              <a:gd name="connsiteX439" fmla="*/ 2472436 w 12192000"/>
              <a:gd name="connsiteY439" fmla="*/ 699000 h 6858000"/>
              <a:gd name="connsiteX440" fmla="*/ 2473498 w 12192000"/>
              <a:gd name="connsiteY440" fmla="*/ 698964 h 6858000"/>
              <a:gd name="connsiteX441" fmla="*/ 2481471 w 12192000"/>
              <a:gd name="connsiteY441" fmla="*/ 690425 h 6858000"/>
              <a:gd name="connsiteX442" fmla="*/ 2481435 w 12192000"/>
              <a:gd name="connsiteY442" fmla="*/ 689329 h 6858000"/>
              <a:gd name="connsiteX443" fmla="*/ 2453898 w 12192000"/>
              <a:gd name="connsiteY443" fmla="*/ 679118 h 6858000"/>
              <a:gd name="connsiteX444" fmla="*/ 1894168 w 12192000"/>
              <a:gd name="connsiteY444" fmla="*/ 679118 h 6858000"/>
              <a:gd name="connsiteX445" fmla="*/ 1893394 w 12192000"/>
              <a:gd name="connsiteY445" fmla="*/ 679891 h 6858000"/>
              <a:gd name="connsiteX446" fmla="*/ 1893394 w 12192000"/>
              <a:gd name="connsiteY446" fmla="*/ 1016178 h 6858000"/>
              <a:gd name="connsiteX447" fmla="*/ 1894168 w 12192000"/>
              <a:gd name="connsiteY447" fmla="*/ 1016951 h 6858000"/>
              <a:gd name="connsiteX448" fmla="*/ 1902825 w 12192000"/>
              <a:gd name="connsiteY448" fmla="*/ 1016951 h 6858000"/>
              <a:gd name="connsiteX449" fmla="*/ 1903599 w 12192000"/>
              <a:gd name="connsiteY449" fmla="*/ 1016178 h 6858000"/>
              <a:gd name="connsiteX450" fmla="*/ 1903599 w 12192000"/>
              <a:gd name="connsiteY450" fmla="*/ 679891 h 6858000"/>
              <a:gd name="connsiteX451" fmla="*/ 1902825 w 12192000"/>
              <a:gd name="connsiteY451" fmla="*/ 679118 h 6858000"/>
              <a:gd name="connsiteX452" fmla="*/ 1639127 w 12192000"/>
              <a:gd name="connsiteY452" fmla="*/ 679099 h 6858000"/>
              <a:gd name="connsiteX453" fmla="*/ 1555658 w 12192000"/>
              <a:gd name="connsiteY453" fmla="*/ 762569 h 6858000"/>
              <a:gd name="connsiteX454" fmla="*/ 1555658 w 12192000"/>
              <a:gd name="connsiteY454" fmla="*/ 933425 h 6858000"/>
              <a:gd name="connsiteX455" fmla="*/ 1639127 w 12192000"/>
              <a:gd name="connsiteY455" fmla="*/ 1016894 h 6858000"/>
              <a:gd name="connsiteX456" fmla="*/ 1786901 w 12192000"/>
              <a:gd name="connsiteY456" fmla="*/ 1016894 h 6858000"/>
              <a:gd name="connsiteX457" fmla="*/ 1790281 w 12192000"/>
              <a:gd name="connsiteY457" fmla="*/ 1013516 h 6858000"/>
              <a:gd name="connsiteX458" fmla="*/ 1790281 w 12192000"/>
              <a:gd name="connsiteY458" fmla="*/ 956629 h 6858000"/>
              <a:gd name="connsiteX459" fmla="*/ 1786901 w 12192000"/>
              <a:gd name="connsiteY459" fmla="*/ 953251 h 6858000"/>
              <a:gd name="connsiteX460" fmla="*/ 1639127 w 12192000"/>
              <a:gd name="connsiteY460" fmla="*/ 953251 h 6858000"/>
              <a:gd name="connsiteX461" fmla="*/ 1623216 w 12192000"/>
              <a:gd name="connsiteY461" fmla="*/ 937340 h 6858000"/>
              <a:gd name="connsiteX462" fmla="*/ 1623216 w 12192000"/>
              <a:gd name="connsiteY462" fmla="*/ 878840 h 6858000"/>
              <a:gd name="connsiteX463" fmla="*/ 1770990 w 12192000"/>
              <a:gd name="connsiteY463" fmla="*/ 878840 h 6858000"/>
              <a:gd name="connsiteX464" fmla="*/ 1774369 w 12192000"/>
              <a:gd name="connsiteY464" fmla="*/ 875462 h 6858000"/>
              <a:gd name="connsiteX465" fmla="*/ 1774369 w 12192000"/>
              <a:gd name="connsiteY465" fmla="*/ 818574 h 6858000"/>
              <a:gd name="connsiteX466" fmla="*/ 1770990 w 12192000"/>
              <a:gd name="connsiteY466" fmla="*/ 815197 h 6858000"/>
              <a:gd name="connsiteX467" fmla="*/ 1623216 w 12192000"/>
              <a:gd name="connsiteY467" fmla="*/ 815197 h 6858000"/>
              <a:gd name="connsiteX468" fmla="*/ 1623216 w 12192000"/>
              <a:gd name="connsiteY468" fmla="*/ 758654 h 6858000"/>
              <a:gd name="connsiteX469" fmla="*/ 1639127 w 12192000"/>
              <a:gd name="connsiteY469" fmla="*/ 742743 h 6858000"/>
              <a:gd name="connsiteX470" fmla="*/ 1786901 w 12192000"/>
              <a:gd name="connsiteY470" fmla="*/ 742743 h 6858000"/>
              <a:gd name="connsiteX471" fmla="*/ 1790281 w 12192000"/>
              <a:gd name="connsiteY471" fmla="*/ 739366 h 6858000"/>
              <a:gd name="connsiteX472" fmla="*/ 1790281 w 12192000"/>
              <a:gd name="connsiteY472" fmla="*/ 682477 h 6858000"/>
              <a:gd name="connsiteX473" fmla="*/ 1786901 w 12192000"/>
              <a:gd name="connsiteY473" fmla="*/ 679099 h 6858000"/>
              <a:gd name="connsiteX474" fmla="*/ 1269942 w 12192000"/>
              <a:gd name="connsiteY474" fmla="*/ 679099 h 6858000"/>
              <a:gd name="connsiteX475" fmla="*/ 1266565 w 12192000"/>
              <a:gd name="connsiteY475" fmla="*/ 682478 h 6858000"/>
              <a:gd name="connsiteX476" fmla="*/ 1266565 w 12192000"/>
              <a:gd name="connsiteY476" fmla="*/ 1013516 h 6858000"/>
              <a:gd name="connsiteX477" fmla="*/ 1269942 w 12192000"/>
              <a:gd name="connsiteY477" fmla="*/ 1016894 h 6858000"/>
              <a:gd name="connsiteX478" fmla="*/ 1330745 w 12192000"/>
              <a:gd name="connsiteY478" fmla="*/ 1016894 h 6858000"/>
              <a:gd name="connsiteX479" fmla="*/ 1334123 w 12192000"/>
              <a:gd name="connsiteY479" fmla="*/ 1013516 h 6858000"/>
              <a:gd name="connsiteX480" fmla="*/ 1334123 w 12192000"/>
              <a:gd name="connsiteY480" fmla="*/ 906781 h 6858000"/>
              <a:gd name="connsiteX481" fmla="*/ 1400228 w 12192000"/>
              <a:gd name="connsiteY481" fmla="*/ 907083 h 6858000"/>
              <a:gd name="connsiteX482" fmla="*/ 1467002 w 12192000"/>
              <a:gd name="connsiteY482" fmla="*/ 1014503 h 6858000"/>
              <a:gd name="connsiteX483" fmla="*/ 1471307 w 12192000"/>
              <a:gd name="connsiteY483" fmla="*/ 1016894 h 6858000"/>
              <a:gd name="connsiteX484" fmla="*/ 1535992 w 12192000"/>
              <a:gd name="connsiteY484" fmla="*/ 1016894 h 6858000"/>
              <a:gd name="connsiteX485" fmla="*/ 1538861 w 12192000"/>
              <a:gd name="connsiteY485" fmla="*/ 1011733 h 6858000"/>
              <a:gd name="connsiteX486" fmla="*/ 1467097 w 12192000"/>
              <a:gd name="connsiteY486" fmla="*/ 896288 h 6858000"/>
              <a:gd name="connsiteX487" fmla="*/ 1533190 w 12192000"/>
              <a:gd name="connsiteY487" fmla="*/ 791395 h 6858000"/>
              <a:gd name="connsiteX488" fmla="*/ 1417002 w 12192000"/>
              <a:gd name="connsiteY488" fmla="*/ 679099 h 6858000"/>
              <a:gd name="connsiteX489" fmla="*/ 519316 w 12192000"/>
              <a:gd name="connsiteY489" fmla="*/ 679099 h 6858000"/>
              <a:gd name="connsiteX490" fmla="*/ 515938 w 12192000"/>
              <a:gd name="connsiteY490" fmla="*/ 682478 h 6858000"/>
              <a:gd name="connsiteX491" fmla="*/ 515938 w 12192000"/>
              <a:gd name="connsiteY491" fmla="*/ 1013516 h 6858000"/>
              <a:gd name="connsiteX492" fmla="*/ 519316 w 12192000"/>
              <a:gd name="connsiteY492" fmla="*/ 1016894 h 6858000"/>
              <a:gd name="connsiteX493" fmla="*/ 580119 w 12192000"/>
              <a:gd name="connsiteY493" fmla="*/ 1016894 h 6858000"/>
              <a:gd name="connsiteX494" fmla="*/ 583496 w 12192000"/>
              <a:gd name="connsiteY494" fmla="*/ 1013516 h 6858000"/>
              <a:gd name="connsiteX495" fmla="*/ 583496 w 12192000"/>
              <a:gd name="connsiteY495" fmla="*/ 784845 h 6858000"/>
              <a:gd name="connsiteX496" fmla="*/ 674227 w 12192000"/>
              <a:gd name="connsiteY496" fmla="*/ 960597 h 6858000"/>
              <a:gd name="connsiteX497" fmla="*/ 712413 w 12192000"/>
              <a:gd name="connsiteY497" fmla="*/ 960597 h 6858000"/>
              <a:gd name="connsiteX498" fmla="*/ 803634 w 12192000"/>
              <a:gd name="connsiteY498" fmla="*/ 784845 h 6858000"/>
              <a:gd name="connsiteX499" fmla="*/ 803634 w 12192000"/>
              <a:gd name="connsiteY499" fmla="*/ 1013516 h 6858000"/>
              <a:gd name="connsiteX500" fmla="*/ 807012 w 12192000"/>
              <a:gd name="connsiteY500" fmla="*/ 1016894 h 6858000"/>
              <a:gd name="connsiteX501" fmla="*/ 867814 w 12192000"/>
              <a:gd name="connsiteY501" fmla="*/ 1016894 h 6858000"/>
              <a:gd name="connsiteX502" fmla="*/ 871192 w 12192000"/>
              <a:gd name="connsiteY502" fmla="*/ 1013516 h 6858000"/>
              <a:gd name="connsiteX503" fmla="*/ 871192 w 12192000"/>
              <a:gd name="connsiteY503" fmla="*/ 682478 h 6858000"/>
              <a:gd name="connsiteX504" fmla="*/ 867814 w 12192000"/>
              <a:gd name="connsiteY504" fmla="*/ 679099 h 6858000"/>
              <a:gd name="connsiteX505" fmla="*/ 791052 w 12192000"/>
              <a:gd name="connsiteY505" fmla="*/ 679099 h 6858000"/>
              <a:gd name="connsiteX506" fmla="*/ 786551 w 12192000"/>
              <a:gd name="connsiteY506" fmla="*/ 681839 h 6858000"/>
              <a:gd name="connsiteX507" fmla="*/ 693810 w 12192000"/>
              <a:gd name="connsiteY507" fmla="*/ 861154 h 6858000"/>
              <a:gd name="connsiteX508" fmla="*/ 601556 w 12192000"/>
              <a:gd name="connsiteY508" fmla="*/ 681848 h 6858000"/>
              <a:gd name="connsiteX509" fmla="*/ 597051 w 12192000"/>
              <a:gd name="connsiteY509" fmla="*/ 679099 h 6858000"/>
              <a:gd name="connsiteX510" fmla="*/ 1068878 w 12192000"/>
              <a:gd name="connsiteY510" fmla="*/ 674636 h 6858000"/>
              <a:gd name="connsiteX511" fmla="*/ 895517 w 12192000"/>
              <a:gd name="connsiteY511" fmla="*/ 847997 h 6858000"/>
              <a:gd name="connsiteX512" fmla="*/ 897163 w 12192000"/>
              <a:gd name="connsiteY512" fmla="*/ 871884 h 6858000"/>
              <a:gd name="connsiteX513" fmla="*/ 961920 w 12192000"/>
              <a:gd name="connsiteY513" fmla="*/ 871884 h 6858000"/>
              <a:gd name="connsiteX514" fmla="*/ 959280 w 12192000"/>
              <a:gd name="connsiteY514" fmla="*/ 847997 h 6858000"/>
              <a:gd name="connsiteX515" fmla="*/ 1068878 w 12192000"/>
              <a:gd name="connsiteY515" fmla="*/ 738397 h 6858000"/>
              <a:gd name="connsiteX516" fmla="*/ 1178479 w 12192000"/>
              <a:gd name="connsiteY516" fmla="*/ 847997 h 6858000"/>
              <a:gd name="connsiteX517" fmla="*/ 1175836 w 12192000"/>
              <a:gd name="connsiteY517" fmla="*/ 871884 h 6858000"/>
              <a:gd name="connsiteX518" fmla="*/ 1240594 w 12192000"/>
              <a:gd name="connsiteY518" fmla="*/ 871884 h 6858000"/>
              <a:gd name="connsiteX519" fmla="*/ 1242240 w 12192000"/>
              <a:gd name="connsiteY519" fmla="*/ 847997 h 6858000"/>
              <a:gd name="connsiteX520" fmla="*/ 1068878 w 12192000"/>
              <a:gd name="connsiteY520" fmla="*/ 674636 h 6858000"/>
              <a:gd name="connsiteX521" fmla="*/ 1075294 w 12192000"/>
              <a:gd name="connsiteY521" fmla="*/ 544446 h 6858000"/>
              <a:gd name="connsiteX522" fmla="*/ 1090876 w 12192000"/>
              <a:gd name="connsiteY522" fmla="*/ 588594 h 6858000"/>
              <a:gd name="connsiteX523" fmla="*/ 1059711 w 12192000"/>
              <a:gd name="connsiteY523" fmla="*/ 588594 h 6858000"/>
              <a:gd name="connsiteX524" fmla="*/ 799860 w 12192000"/>
              <a:gd name="connsiteY524" fmla="*/ 538560 h 6858000"/>
              <a:gd name="connsiteX525" fmla="*/ 835525 w 12192000"/>
              <a:gd name="connsiteY525" fmla="*/ 574571 h 6858000"/>
              <a:gd name="connsiteX526" fmla="*/ 799860 w 12192000"/>
              <a:gd name="connsiteY526" fmla="*/ 610583 h 6858000"/>
              <a:gd name="connsiteX527" fmla="*/ 764194 w 12192000"/>
              <a:gd name="connsiteY527" fmla="*/ 574571 h 6858000"/>
              <a:gd name="connsiteX528" fmla="*/ 799860 w 12192000"/>
              <a:gd name="connsiteY528" fmla="*/ 538560 h 6858000"/>
              <a:gd name="connsiteX529" fmla="*/ 1061464 w 12192000"/>
              <a:gd name="connsiteY529" fmla="*/ 514840 h 6858000"/>
              <a:gd name="connsiteX530" fmla="*/ 1059097 w 12192000"/>
              <a:gd name="connsiteY530" fmla="*/ 516480 h 6858000"/>
              <a:gd name="connsiteX531" fmla="*/ 1015512 w 12192000"/>
              <a:gd name="connsiteY531" fmla="*/ 632593 h 6858000"/>
              <a:gd name="connsiteX532" fmla="*/ 1016695 w 12192000"/>
              <a:gd name="connsiteY532" fmla="*/ 634302 h 6858000"/>
              <a:gd name="connsiteX533" fmla="*/ 1041825 w 12192000"/>
              <a:gd name="connsiteY533" fmla="*/ 634302 h 6858000"/>
              <a:gd name="connsiteX534" fmla="*/ 1044208 w 12192000"/>
              <a:gd name="connsiteY534" fmla="*/ 632620 h 6858000"/>
              <a:gd name="connsiteX535" fmla="*/ 1051055 w 12192000"/>
              <a:gd name="connsiteY535" fmla="*/ 613353 h 6858000"/>
              <a:gd name="connsiteX536" fmla="*/ 1099532 w 12192000"/>
              <a:gd name="connsiteY536" fmla="*/ 613353 h 6858000"/>
              <a:gd name="connsiteX537" fmla="*/ 1106379 w 12192000"/>
              <a:gd name="connsiteY537" fmla="*/ 632620 h 6858000"/>
              <a:gd name="connsiteX538" fmla="*/ 1108762 w 12192000"/>
              <a:gd name="connsiteY538" fmla="*/ 634302 h 6858000"/>
              <a:gd name="connsiteX539" fmla="*/ 1134583 w 12192000"/>
              <a:gd name="connsiteY539" fmla="*/ 634302 h 6858000"/>
              <a:gd name="connsiteX540" fmla="*/ 1135766 w 12192000"/>
              <a:gd name="connsiteY540" fmla="*/ 632592 h 6858000"/>
              <a:gd name="connsiteX541" fmla="*/ 1092012 w 12192000"/>
              <a:gd name="connsiteY541" fmla="*/ 516477 h 6858000"/>
              <a:gd name="connsiteX542" fmla="*/ 1089646 w 12192000"/>
              <a:gd name="connsiteY542" fmla="*/ 514840 h 6858000"/>
              <a:gd name="connsiteX543" fmla="*/ 877639 w 12192000"/>
              <a:gd name="connsiteY543" fmla="*/ 514840 h 6858000"/>
              <a:gd name="connsiteX544" fmla="*/ 876376 w 12192000"/>
              <a:gd name="connsiteY544" fmla="*/ 516104 h 6858000"/>
              <a:gd name="connsiteX545" fmla="*/ 876376 w 12192000"/>
              <a:gd name="connsiteY545" fmla="*/ 633038 h 6858000"/>
              <a:gd name="connsiteX546" fmla="*/ 877639 w 12192000"/>
              <a:gd name="connsiteY546" fmla="*/ 634302 h 6858000"/>
              <a:gd name="connsiteX547" fmla="*/ 901946 w 12192000"/>
              <a:gd name="connsiteY547" fmla="*/ 634302 h 6858000"/>
              <a:gd name="connsiteX548" fmla="*/ 903210 w 12192000"/>
              <a:gd name="connsiteY548" fmla="*/ 633038 h 6858000"/>
              <a:gd name="connsiteX549" fmla="*/ 903210 w 12192000"/>
              <a:gd name="connsiteY549" fmla="*/ 557604 h 6858000"/>
              <a:gd name="connsiteX550" fmla="*/ 933335 w 12192000"/>
              <a:gd name="connsiteY550" fmla="*/ 614218 h 6858000"/>
              <a:gd name="connsiteX551" fmla="*/ 948571 w 12192000"/>
              <a:gd name="connsiteY551" fmla="*/ 614218 h 6858000"/>
              <a:gd name="connsiteX552" fmla="*/ 978696 w 12192000"/>
              <a:gd name="connsiteY552" fmla="*/ 557604 h 6858000"/>
              <a:gd name="connsiteX553" fmla="*/ 978696 w 12192000"/>
              <a:gd name="connsiteY553" fmla="*/ 633038 h 6858000"/>
              <a:gd name="connsiteX554" fmla="*/ 979960 w 12192000"/>
              <a:gd name="connsiteY554" fmla="*/ 634302 h 6858000"/>
              <a:gd name="connsiteX555" fmla="*/ 1004267 w 12192000"/>
              <a:gd name="connsiteY555" fmla="*/ 634302 h 6858000"/>
              <a:gd name="connsiteX556" fmla="*/ 1005532 w 12192000"/>
              <a:gd name="connsiteY556" fmla="*/ 633038 h 6858000"/>
              <a:gd name="connsiteX557" fmla="*/ 1005532 w 12192000"/>
              <a:gd name="connsiteY557" fmla="*/ 516104 h 6858000"/>
              <a:gd name="connsiteX558" fmla="*/ 1004267 w 12192000"/>
              <a:gd name="connsiteY558" fmla="*/ 514840 h 6858000"/>
              <a:gd name="connsiteX559" fmla="*/ 974321 w 12192000"/>
              <a:gd name="connsiteY559" fmla="*/ 514840 h 6858000"/>
              <a:gd name="connsiteX560" fmla="*/ 972094 w 12192000"/>
              <a:gd name="connsiteY560" fmla="*/ 516173 h 6858000"/>
              <a:gd name="connsiteX561" fmla="*/ 941126 w 12192000"/>
              <a:gd name="connsiteY561" fmla="*/ 573878 h 6858000"/>
              <a:gd name="connsiteX562" fmla="*/ 910330 w 12192000"/>
              <a:gd name="connsiteY562" fmla="*/ 516178 h 6858000"/>
              <a:gd name="connsiteX563" fmla="*/ 908101 w 12192000"/>
              <a:gd name="connsiteY563" fmla="*/ 514840 h 6858000"/>
              <a:gd name="connsiteX564" fmla="*/ 622806 w 12192000"/>
              <a:gd name="connsiteY564" fmla="*/ 514840 h 6858000"/>
              <a:gd name="connsiteX565" fmla="*/ 621542 w 12192000"/>
              <a:gd name="connsiteY565" fmla="*/ 516104 h 6858000"/>
              <a:gd name="connsiteX566" fmla="*/ 621542 w 12192000"/>
              <a:gd name="connsiteY566" fmla="*/ 633038 h 6858000"/>
              <a:gd name="connsiteX567" fmla="*/ 622806 w 12192000"/>
              <a:gd name="connsiteY567" fmla="*/ 634302 h 6858000"/>
              <a:gd name="connsiteX568" fmla="*/ 647113 w 12192000"/>
              <a:gd name="connsiteY568" fmla="*/ 634302 h 6858000"/>
              <a:gd name="connsiteX569" fmla="*/ 648377 w 12192000"/>
              <a:gd name="connsiteY569" fmla="*/ 633038 h 6858000"/>
              <a:gd name="connsiteX570" fmla="*/ 648377 w 12192000"/>
              <a:gd name="connsiteY570" fmla="*/ 586863 h 6858000"/>
              <a:gd name="connsiteX571" fmla="*/ 696335 w 12192000"/>
              <a:gd name="connsiteY571" fmla="*/ 586863 h 6858000"/>
              <a:gd name="connsiteX572" fmla="*/ 696335 w 12192000"/>
              <a:gd name="connsiteY572" fmla="*/ 633038 h 6858000"/>
              <a:gd name="connsiteX573" fmla="*/ 697598 w 12192000"/>
              <a:gd name="connsiteY573" fmla="*/ 634302 h 6858000"/>
              <a:gd name="connsiteX574" fmla="*/ 721905 w 12192000"/>
              <a:gd name="connsiteY574" fmla="*/ 634302 h 6858000"/>
              <a:gd name="connsiteX575" fmla="*/ 723171 w 12192000"/>
              <a:gd name="connsiteY575" fmla="*/ 633038 h 6858000"/>
              <a:gd name="connsiteX576" fmla="*/ 723171 w 12192000"/>
              <a:gd name="connsiteY576" fmla="*/ 516104 h 6858000"/>
              <a:gd name="connsiteX577" fmla="*/ 721905 w 12192000"/>
              <a:gd name="connsiteY577" fmla="*/ 514840 h 6858000"/>
              <a:gd name="connsiteX578" fmla="*/ 697598 w 12192000"/>
              <a:gd name="connsiteY578" fmla="*/ 514840 h 6858000"/>
              <a:gd name="connsiteX579" fmla="*/ 696335 w 12192000"/>
              <a:gd name="connsiteY579" fmla="*/ 516104 h 6858000"/>
              <a:gd name="connsiteX580" fmla="*/ 696335 w 12192000"/>
              <a:gd name="connsiteY580" fmla="*/ 561586 h 6858000"/>
              <a:gd name="connsiteX581" fmla="*/ 648377 w 12192000"/>
              <a:gd name="connsiteY581" fmla="*/ 561586 h 6858000"/>
              <a:gd name="connsiteX582" fmla="*/ 648377 w 12192000"/>
              <a:gd name="connsiteY582" fmla="*/ 516104 h 6858000"/>
              <a:gd name="connsiteX583" fmla="*/ 647113 w 12192000"/>
              <a:gd name="connsiteY583" fmla="*/ 514840 h 6858000"/>
              <a:gd name="connsiteX584" fmla="*/ 517202 w 12192000"/>
              <a:gd name="connsiteY584" fmla="*/ 514840 h 6858000"/>
              <a:gd name="connsiteX585" fmla="*/ 515938 w 12192000"/>
              <a:gd name="connsiteY585" fmla="*/ 516104 h 6858000"/>
              <a:gd name="connsiteX586" fmla="*/ 515938 w 12192000"/>
              <a:gd name="connsiteY586" fmla="*/ 538854 h 6858000"/>
              <a:gd name="connsiteX587" fmla="*/ 517202 w 12192000"/>
              <a:gd name="connsiteY587" fmla="*/ 540118 h 6858000"/>
              <a:gd name="connsiteX588" fmla="*/ 549180 w 12192000"/>
              <a:gd name="connsiteY588" fmla="*/ 540118 h 6858000"/>
              <a:gd name="connsiteX589" fmla="*/ 549180 w 12192000"/>
              <a:gd name="connsiteY589" fmla="*/ 633038 h 6858000"/>
              <a:gd name="connsiteX590" fmla="*/ 550444 w 12192000"/>
              <a:gd name="connsiteY590" fmla="*/ 634302 h 6858000"/>
              <a:gd name="connsiteX591" fmla="*/ 574751 w 12192000"/>
              <a:gd name="connsiteY591" fmla="*/ 634302 h 6858000"/>
              <a:gd name="connsiteX592" fmla="*/ 576015 w 12192000"/>
              <a:gd name="connsiteY592" fmla="*/ 633038 h 6858000"/>
              <a:gd name="connsiteX593" fmla="*/ 576015 w 12192000"/>
              <a:gd name="connsiteY593" fmla="*/ 540118 h 6858000"/>
              <a:gd name="connsiteX594" fmla="*/ 607992 w 12192000"/>
              <a:gd name="connsiteY594" fmla="*/ 540118 h 6858000"/>
              <a:gd name="connsiteX595" fmla="*/ 609257 w 12192000"/>
              <a:gd name="connsiteY595" fmla="*/ 538854 h 6858000"/>
              <a:gd name="connsiteX596" fmla="*/ 609257 w 12192000"/>
              <a:gd name="connsiteY596" fmla="*/ 516104 h 6858000"/>
              <a:gd name="connsiteX597" fmla="*/ 607993 w 12192000"/>
              <a:gd name="connsiteY597" fmla="*/ 514840 h 6858000"/>
              <a:gd name="connsiteX598" fmla="*/ 1185521 w 12192000"/>
              <a:gd name="connsiteY598" fmla="*/ 512763 h 6858000"/>
              <a:gd name="connsiteX599" fmla="*/ 1139467 w 12192000"/>
              <a:gd name="connsiteY599" fmla="*/ 548428 h 6858000"/>
              <a:gd name="connsiteX600" fmla="*/ 1181193 w 12192000"/>
              <a:gd name="connsiteY600" fmla="*/ 586517 h 6858000"/>
              <a:gd name="connsiteX601" fmla="*/ 1205257 w 12192000"/>
              <a:gd name="connsiteY601" fmla="*/ 600714 h 6858000"/>
              <a:gd name="connsiteX602" fmla="*/ 1185347 w 12192000"/>
              <a:gd name="connsiteY602" fmla="*/ 612487 h 6858000"/>
              <a:gd name="connsiteX603" fmla="*/ 1149696 w 12192000"/>
              <a:gd name="connsiteY603" fmla="*/ 598202 h 6858000"/>
              <a:gd name="connsiteX604" fmla="*/ 1147843 w 12192000"/>
              <a:gd name="connsiteY604" fmla="*/ 598432 h 6858000"/>
              <a:gd name="connsiteX605" fmla="*/ 1135429 w 12192000"/>
              <a:gd name="connsiteY605" fmla="*/ 616740 h 6858000"/>
              <a:gd name="connsiteX606" fmla="*/ 1135636 w 12192000"/>
              <a:gd name="connsiteY606" fmla="*/ 618428 h 6858000"/>
              <a:gd name="connsiteX607" fmla="*/ 1185521 w 12192000"/>
              <a:gd name="connsiteY607" fmla="*/ 636379 h 6858000"/>
              <a:gd name="connsiteX608" fmla="*/ 1232785 w 12192000"/>
              <a:gd name="connsiteY608" fmla="*/ 599502 h 6858000"/>
              <a:gd name="connsiteX609" fmla="*/ 1188810 w 12192000"/>
              <a:gd name="connsiteY609" fmla="*/ 561066 h 6858000"/>
              <a:gd name="connsiteX610" fmla="*/ 1166996 w 12192000"/>
              <a:gd name="connsiteY610" fmla="*/ 547389 h 6858000"/>
              <a:gd name="connsiteX611" fmla="*/ 1185347 w 12192000"/>
              <a:gd name="connsiteY611" fmla="*/ 536655 h 6858000"/>
              <a:gd name="connsiteX612" fmla="*/ 1214192 w 12192000"/>
              <a:gd name="connsiteY612" fmla="*/ 546909 h 6858000"/>
              <a:gd name="connsiteX613" fmla="*/ 1216082 w 12192000"/>
              <a:gd name="connsiteY613" fmla="*/ 546626 h 6858000"/>
              <a:gd name="connsiteX614" fmla="*/ 1227215 w 12192000"/>
              <a:gd name="connsiteY614" fmla="*/ 528382 h 6858000"/>
              <a:gd name="connsiteX615" fmla="*/ 1227003 w 12192000"/>
              <a:gd name="connsiteY615" fmla="*/ 526766 h 6858000"/>
              <a:gd name="connsiteX616" fmla="*/ 1185521 w 12192000"/>
              <a:gd name="connsiteY616" fmla="*/ 512763 h 6858000"/>
              <a:gd name="connsiteX617" fmla="*/ 799860 w 12192000"/>
              <a:gd name="connsiteY617" fmla="*/ 512763 h 6858000"/>
              <a:gd name="connsiteX618" fmla="*/ 736666 w 12192000"/>
              <a:gd name="connsiteY618" fmla="*/ 574571 h 6858000"/>
              <a:gd name="connsiteX619" fmla="*/ 799860 w 12192000"/>
              <a:gd name="connsiteY619" fmla="*/ 636379 h 6858000"/>
              <a:gd name="connsiteX620" fmla="*/ 863053 w 12192000"/>
              <a:gd name="connsiteY620" fmla="*/ 574571 h 6858000"/>
              <a:gd name="connsiteX621" fmla="*/ 799860 w 12192000"/>
              <a:gd name="connsiteY621" fmla="*/ 512763 h 6858000"/>
              <a:gd name="connsiteX622" fmla="*/ 0 w 12192000"/>
              <a:gd name="connsiteY622" fmla="*/ 0 h 6858000"/>
              <a:gd name="connsiteX623" fmla="*/ 12192000 w 12192000"/>
              <a:gd name="connsiteY623" fmla="*/ 0 h 6858000"/>
              <a:gd name="connsiteX624" fmla="*/ 12192000 w 12192000"/>
              <a:gd name="connsiteY624" fmla="*/ 6858000 h 6858000"/>
              <a:gd name="connsiteX625" fmla="*/ 0 w 12192000"/>
              <a:gd name="connsiteY625" fmla="*/ 6858000 h 6858000"/>
              <a:gd name="connsiteX626" fmla="*/ 0 w 12192000"/>
              <a:gd name="connsiteY626" fmla="*/ 6358170 h 6858000"/>
              <a:gd name="connsiteX627" fmla="*/ 5354778 w 12192000"/>
              <a:gd name="connsiteY627" fmla="*/ 6358170 h 6858000"/>
              <a:gd name="connsiteX628" fmla="*/ 5455957 w 12192000"/>
              <a:gd name="connsiteY628" fmla="*/ 5599507 h 6858000"/>
              <a:gd name="connsiteX629" fmla="*/ 2577373 w 12192000"/>
              <a:gd name="connsiteY629" fmla="*/ 2722417 h 6858000"/>
              <a:gd name="connsiteX630" fmla="*/ 45356 w 12192000"/>
              <a:gd name="connsiteY630" fmla="*/ 4227981 h 6858000"/>
              <a:gd name="connsiteX631" fmla="*/ 0 w 12192000"/>
              <a:gd name="connsiteY631" fmla="*/ 432207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</a:cxnLst>
            <a:rect l="l" t="t" r="r" b="b"/>
            <a:pathLst>
              <a:path w="12192000" h="6858000">
                <a:moveTo>
                  <a:pt x="2430429" y="938933"/>
                </a:moveTo>
                <a:lnTo>
                  <a:pt x="2430429" y="938951"/>
                </a:lnTo>
                <a:cubicBezTo>
                  <a:pt x="2429997" y="938951"/>
                  <a:pt x="2429656" y="939311"/>
                  <a:pt x="2429656" y="939724"/>
                </a:cubicBezTo>
                <a:lnTo>
                  <a:pt x="2429656" y="1014920"/>
                </a:lnTo>
                <a:cubicBezTo>
                  <a:pt x="2429656" y="1015351"/>
                  <a:pt x="2430015" y="1015693"/>
                  <a:pt x="2430429" y="1015693"/>
                </a:cubicBezTo>
                <a:lnTo>
                  <a:pt x="2482785" y="1015693"/>
                </a:lnTo>
                <a:cubicBezTo>
                  <a:pt x="2483216" y="1015693"/>
                  <a:pt x="2483559" y="1015334"/>
                  <a:pt x="2483559" y="1014920"/>
                </a:cubicBezTo>
                <a:lnTo>
                  <a:pt x="2483559" y="1003631"/>
                </a:lnTo>
                <a:cubicBezTo>
                  <a:pt x="2483559" y="1003199"/>
                  <a:pt x="2483199" y="1002858"/>
                  <a:pt x="2482785" y="1002858"/>
                </a:cubicBezTo>
                <a:lnTo>
                  <a:pt x="2443496" y="1002858"/>
                </a:lnTo>
                <a:lnTo>
                  <a:pt x="2443496" y="982257"/>
                </a:lnTo>
                <a:lnTo>
                  <a:pt x="2477638" y="982257"/>
                </a:lnTo>
                <a:cubicBezTo>
                  <a:pt x="2478069" y="982257"/>
                  <a:pt x="2478411" y="981897"/>
                  <a:pt x="2478411" y="981484"/>
                </a:cubicBezTo>
                <a:lnTo>
                  <a:pt x="2478411" y="970302"/>
                </a:lnTo>
                <a:cubicBezTo>
                  <a:pt x="2478411" y="969871"/>
                  <a:pt x="2478052" y="969529"/>
                  <a:pt x="2477638" y="969529"/>
                </a:cubicBezTo>
                <a:lnTo>
                  <a:pt x="2443496" y="969529"/>
                </a:lnTo>
                <a:lnTo>
                  <a:pt x="2443496" y="951768"/>
                </a:lnTo>
                <a:lnTo>
                  <a:pt x="2482785" y="951768"/>
                </a:lnTo>
                <a:cubicBezTo>
                  <a:pt x="2483216" y="951768"/>
                  <a:pt x="2483559" y="951409"/>
                  <a:pt x="2483559" y="950995"/>
                </a:cubicBezTo>
                <a:lnTo>
                  <a:pt x="2483559" y="939706"/>
                </a:lnTo>
                <a:cubicBezTo>
                  <a:pt x="2483559" y="939275"/>
                  <a:pt x="2483199" y="938933"/>
                  <a:pt x="2482785" y="938933"/>
                </a:cubicBezTo>
                <a:close/>
                <a:moveTo>
                  <a:pt x="2193489" y="938933"/>
                </a:moveTo>
                <a:lnTo>
                  <a:pt x="2193489" y="938951"/>
                </a:lnTo>
                <a:cubicBezTo>
                  <a:pt x="2193057" y="938951"/>
                  <a:pt x="2192715" y="939311"/>
                  <a:pt x="2192715" y="939724"/>
                </a:cubicBezTo>
                <a:lnTo>
                  <a:pt x="2192715" y="1014920"/>
                </a:lnTo>
                <a:cubicBezTo>
                  <a:pt x="2192715" y="1015351"/>
                  <a:pt x="2193075" y="1015693"/>
                  <a:pt x="2193489" y="1015693"/>
                </a:cubicBezTo>
                <a:lnTo>
                  <a:pt x="2245845" y="1015693"/>
                </a:lnTo>
                <a:cubicBezTo>
                  <a:pt x="2246277" y="1015693"/>
                  <a:pt x="2246619" y="1015334"/>
                  <a:pt x="2246619" y="1014920"/>
                </a:cubicBezTo>
                <a:lnTo>
                  <a:pt x="2246619" y="1003631"/>
                </a:lnTo>
                <a:cubicBezTo>
                  <a:pt x="2246619" y="1003199"/>
                  <a:pt x="2246258" y="1002858"/>
                  <a:pt x="2245845" y="1002858"/>
                </a:cubicBezTo>
                <a:lnTo>
                  <a:pt x="2206555" y="1002858"/>
                </a:lnTo>
                <a:lnTo>
                  <a:pt x="2206555" y="982257"/>
                </a:lnTo>
                <a:lnTo>
                  <a:pt x="2240697" y="982257"/>
                </a:lnTo>
                <a:cubicBezTo>
                  <a:pt x="2241129" y="982257"/>
                  <a:pt x="2241471" y="981897"/>
                  <a:pt x="2241471" y="981484"/>
                </a:cubicBezTo>
                <a:lnTo>
                  <a:pt x="2241471" y="970302"/>
                </a:lnTo>
                <a:cubicBezTo>
                  <a:pt x="2241471" y="969871"/>
                  <a:pt x="2241111" y="969529"/>
                  <a:pt x="2240697" y="969529"/>
                </a:cubicBezTo>
                <a:lnTo>
                  <a:pt x="2206555" y="969529"/>
                </a:lnTo>
                <a:lnTo>
                  <a:pt x="2206555" y="951768"/>
                </a:lnTo>
                <a:lnTo>
                  <a:pt x="2245845" y="951768"/>
                </a:lnTo>
                <a:cubicBezTo>
                  <a:pt x="2246277" y="951768"/>
                  <a:pt x="2246619" y="951409"/>
                  <a:pt x="2246619" y="950995"/>
                </a:cubicBezTo>
                <a:lnTo>
                  <a:pt x="2246619" y="939706"/>
                </a:lnTo>
                <a:cubicBezTo>
                  <a:pt x="2246619" y="939275"/>
                  <a:pt x="2246258" y="938933"/>
                  <a:pt x="2245845" y="938933"/>
                </a:cubicBezTo>
                <a:close/>
                <a:moveTo>
                  <a:pt x="2161219" y="938933"/>
                </a:moveTo>
                <a:cubicBezTo>
                  <a:pt x="2160787" y="938933"/>
                  <a:pt x="2160445" y="939293"/>
                  <a:pt x="2160445" y="939706"/>
                </a:cubicBezTo>
                <a:lnTo>
                  <a:pt x="2160445" y="1014902"/>
                </a:lnTo>
                <a:cubicBezTo>
                  <a:pt x="2160445" y="1015334"/>
                  <a:pt x="2160805" y="1015675"/>
                  <a:pt x="2161219" y="1015675"/>
                </a:cubicBezTo>
                <a:lnTo>
                  <a:pt x="2173512" y="1015675"/>
                </a:lnTo>
                <a:cubicBezTo>
                  <a:pt x="2173944" y="1015675"/>
                  <a:pt x="2174285" y="1015316"/>
                  <a:pt x="2174285" y="1014902"/>
                </a:cubicBezTo>
                <a:lnTo>
                  <a:pt x="2174285" y="939706"/>
                </a:lnTo>
                <a:cubicBezTo>
                  <a:pt x="2174285" y="939275"/>
                  <a:pt x="2173926" y="938933"/>
                  <a:pt x="2173512" y="938933"/>
                </a:cubicBezTo>
                <a:close/>
                <a:moveTo>
                  <a:pt x="2315532" y="938915"/>
                </a:moveTo>
                <a:cubicBezTo>
                  <a:pt x="2315100" y="938915"/>
                  <a:pt x="2314758" y="939275"/>
                  <a:pt x="2314758" y="939688"/>
                </a:cubicBezTo>
                <a:lnTo>
                  <a:pt x="2314758" y="992971"/>
                </a:lnTo>
                <a:lnTo>
                  <a:pt x="2276693" y="939257"/>
                </a:lnTo>
                <a:cubicBezTo>
                  <a:pt x="2276549" y="939059"/>
                  <a:pt x="2276314" y="938933"/>
                  <a:pt x="2276063" y="938933"/>
                </a:cubicBezTo>
                <a:lnTo>
                  <a:pt x="2263069" y="938933"/>
                </a:lnTo>
                <a:cubicBezTo>
                  <a:pt x="2262637" y="938933"/>
                  <a:pt x="2262295" y="939293"/>
                  <a:pt x="2262295" y="939706"/>
                </a:cubicBezTo>
                <a:lnTo>
                  <a:pt x="2262295" y="1014902"/>
                </a:lnTo>
                <a:cubicBezTo>
                  <a:pt x="2262295" y="1015334"/>
                  <a:pt x="2262655" y="1015675"/>
                  <a:pt x="2263069" y="1015675"/>
                </a:cubicBezTo>
                <a:lnTo>
                  <a:pt x="2275361" y="1015675"/>
                </a:lnTo>
                <a:cubicBezTo>
                  <a:pt x="2275793" y="1015675"/>
                  <a:pt x="2276135" y="1015316"/>
                  <a:pt x="2276135" y="1014902"/>
                </a:cubicBezTo>
                <a:lnTo>
                  <a:pt x="2276135" y="961512"/>
                </a:lnTo>
                <a:lnTo>
                  <a:pt x="2314200" y="1015334"/>
                </a:lnTo>
                <a:cubicBezTo>
                  <a:pt x="2314344" y="1015531"/>
                  <a:pt x="2314578" y="1015657"/>
                  <a:pt x="2314830" y="1015657"/>
                </a:cubicBezTo>
                <a:lnTo>
                  <a:pt x="2327824" y="1015657"/>
                </a:lnTo>
                <a:cubicBezTo>
                  <a:pt x="2328256" y="1015657"/>
                  <a:pt x="2328598" y="1015297"/>
                  <a:pt x="2328598" y="1014884"/>
                </a:cubicBezTo>
                <a:lnTo>
                  <a:pt x="2328598" y="939688"/>
                </a:lnTo>
                <a:cubicBezTo>
                  <a:pt x="2328598" y="939257"/>
                  <a:pt x="2328238" y="938915"/>
                  <a:pt x="2327824" y="938915"/>
                </a:cubicBezTo>
                <a:close/>
                <a:moveTo>
                  <a:pt x="2523604" y="937621"/>
                </a:moveTo>
                <a:cubicBezTo>
                  <a:pt x="2506488" y="937621"/>
                  <a:pt x="2495401" y="947256"/>
                  <a:pt x="2495401" y="960631"/>
                </a:cubicBezTo>
                <a:cubicBezTo>
                  <a:pt x="2495401" y="970824"/>
                  <a:pt x="2502096" y="977834"/>
                  <a:pt x="2514281" y="980800"/>
                </a:cubicBezTo>
                <a:lnTo>
                  <a:pt x="2527779" y="983982"/>
                </a:lnTo>
                <a:cubicBezTo>
                  <a:pt x="2536112" y="985960"/>
                  <a:pt x="2539298" y="989249"/>
                  <a:pt x="2539298" y="993959"/>
                </a:cubicBezTo>
                <a:cubicBezTo>
                  <a:pt x="2539298" y="999982"/>
                  <a:pt x="2534025" y="1004368"/>
                  <a:pt x="2524702" y="1004368"/>
                </a:cubicBezTo>
                <a:cubicBezTo>
                  <a:pt x="2517646" y="1004368"/>
                  <a:pt x="2510178" y="1001887"/>
                  <a:pt x="2502600" y="996386"/>
                </a:cubicBezTo>
                <a:cubicBezTo>
                  <a:pt x="2502258" y="996152"/>
                  <a:pt x="2501791" y="996207"/>
                  <a:pt x="2501539" y="996548"/>
                </a:cubicBezTo>
                <a:lnTo>
                  <a:pt x="2494413" y="1006181"/>
                </a:lnTo>
                <a:lnTo>
                  <a:pt x="2494411" y="1006165"/>
                </a:lnTo>
                <a:lnTo>
                  <a:pt x="2494411" y="1006183"/>
                </a:lnTo>
                <a:lnTo>
                  <a:pt x="2494413" y="1006181"/>
                </a:lnTo>
                <a:lnTo>
                  <a:pt x="2494556" y="1007244"/>
                </a:lnTo>
                <a:cubicBezTo>
                  <a:pt x="2502600" y="1013518"/>
                  <a:pt x="2513219" y="1016970"/>
                  <a:pt x="2524252" y="1016970"/>
                </a:cubicBezTo>
                <a:cubicBezTo>
                  <a:pt x="2542465" y="1016970"/>
                  <a:pt x="2553336" y="1007334"/>
                  <a:pt x="2553336" y="992971"/>
                </a:cubicBezTo>
                <a:cubicBezTo>
                  <a:pt x="2553336" y="982239"/>
                  <a:pt x="2547073" y="975444"/>
                  <a:pt x="2534564" y="972370"/>
                </a:cubicBezTo>
                <a:lnTo>
                  <a:pt x="2521066" y="969188"/>
                </a:lnTo>
                <a:cubicBezTo>
                  <a:pt x="2512301" y="967120"/>
                  <a:pt x="2509331" y="964154"/>
                  <a:pt x="2509331" y="959768"/>
                </a:cubicBezTo>
                <a:cubicBezTo>
                  <a:pt x="2509331" y="954285"/>
                  <a:pt x="2514281" y="950115"/>
                  <a:pt x="2523388" y="950115"/>
                </a:cubicBezTo>
                <a:cubicBezTo>
                  <a:pt x="2529975" y="950115"/>
                  <a:pt x="2536364" y="952380"/>
                  <a:pt x="2542141" y="957503"/>
                </a:cubicBezTo>
                <a:cubicBezTo>
                  <a:pt x="2542447" y="957772"/>
                  <a:pt x="2542915" y="957772"/>
                  <a:pt x="2543203" y="957467"/>
                </a:cubicBezTo>
                <a:lnTo>
                  <a:pt x="2551176" y="948928"/>
                </a:lnTo>
                <a:cubicBezTo>
                  <a:pt x="2551464" y="948622"/>
                  <a:pt x="2551446" y="948119"/>
                  <a:pt x="2551141" y="947832"/>
                </a:cubicBezTo>
                <a:cubicBezTo>
                  <a:pt x="2543941" y="941162"/>
                  <a:pt x="2533971" y="937621"/>
                  <a:pt x="2523604" y="937621"/>
                </a:cubicBezTo>
                <a:close/>
                <a:moveTo>
                  <a:pt x="2382574" y="937621"/>
                </a:moveTo>
                <a:cubicBezTo>
                  <a:pt x="2360310" y="937621"/>
                  <a:pt x="2342852" y="954159"/>
                  <a:pt x="2342852" y="977403"/>
                </a:cubicBezTo>
                <a:lnTo>
                  <a:pt x="2342834" y="977421"/>
                </a:lnTo>
                <a:cubicBezTo>
                  <a:pt x="2342834" y="1000539"/>
                  <a:pt x="2359843" y="1016987"/>
                  <a:pt x="2382447" y="1016987"/>
                </a:cubicBezTo>
                <a:cubicBezTo>
                  <a:pt x="2396882" y="1016987"/>
                  <a:pt x="2409426" y="1010120"/>
                  <a:pt x="2416517" y="998364"/>
                </a:cubicBezTo>
                <a:cubicBezTo>
                  <a:pt x="2416751" y="998004"/>
                  <a:pt x="2416625" y="997519"/>
                  <a:pt x="2416247" y="997303"/>
                </a:cubicBezTo>
                <a:lnTo>
                  <a:pt x="2405629" y="991065"/>
                </a:lnTo>
                <a:cubicBezTo>
                  <a:pt x="2405250" y="990850"/>
                  <a:pt x="2404801" y="990975"/>
                  <a:pt x="2404585" y="991353"/>
                </a:cubicBezTo>
                <a:cubicBezTo>
                  <a:pt x="2400103" y="999280"/>
                  <a:pt x="2391968" y="1003936"/>
                  <a:pt x="2382574" y="1003936"/>
                </a:cubicBezTo>
                <a:cubicBezTo>
                  <a:pt x="2368211" y="1003936"/>
                  <a:pt x="2357233" y="993420"/>
                  <a:pt x="2357233" y="977295"/>
                </a:cubicBezTo>
                <a:cubicBezTo>
                  <a:pt x="2357233" y="961170"/>
                  <a:pt x="2368193" y="950654"/>
                  <a:pt x="2382574" y="950654"/>
                </a:cubicBezTo>
                <a:cubicBezTo>
                  <a:pt x="2391770" y="950654"/>
                  <a:pt x="2399797" y="955022"/>
                  <a:pt x="2404477" y="963237"/>
                </a:cubicBezTo>
                <a:cubicBezTo>
                  <a:pt x="2404693" y="963615"/>
                  <a:pt x="2405161" y="963741"/>
                  <a:pt x="2405521" y="963525"/>
                </a:cubicBezTo>
                <a:lnTo>
                  <a:pt x="2416157" y="957197"/>
                </a:lnTo>
                <a:cubicBezTo>
                  <a:pt x="2416517" y="956982"/>
                  <a:pt x="2416643" y="956496"/>
                  <a:pt x="2416427" y="956137"/>
                </a:cubicBezTo>
                <a:cubicBezTo>
                  <a:pt x="2409210" y="944164"/>
                  <a:pt x="2396468" y="937621"/>
                  <a:pt x="2382574" y="937621"/>
                </a:cubicBezTo>
                <a:close/>
                <a:moveTo>
                  <a:pt x="2113363" y="937621"/>
                </a:moveTo>
                <a:cubicBezTo>
                  <a:pt x="2091100" y="937621"/>
                  <a:pt x="2073642" y="954159"/>
                  <a:pt x="2073642" y="977403"/>
                </a:cubicBezTo>
                <a:lnTo>
                  <a:pt x="2073624" y="977421"/>
                </a:lnTo>
                <a:cubicBezTo>
                  <a:pt x="2073624" y="1000539"/>
                  <a:pt x="2090632" y="1016987"/>
                  <a:pt x="2113237" y="1016987"/>
                </a:cubicBezTo>
                <a:cubicBezTo>
                  <a:pt x="2127671" y="1016987"/>
                  <a:pt x="2140216" y="1010120"/>
                  <a:pt x="2147307" y="998364"/>
                </a:cubicBezTo>
                <a:cubicBezTo>
                  <a:pt x="2147541" y="998004"/>
                  <a:pt x="2147415" y="997519"/>
                  <a:pt x="2147037" y="997303"/>
                </a:cubicBezTo>
                <a:lnTo>
                  <a:pt x="2136418" y="991065"/>
                </a:lnTo>
                <a:cubicBezTo>
                  <a:pt x="2136040" y="990850"/>
                  <a:pt x="2135591" y="990975"/>
                  <a:pt x="2135374" y="991353"/>
                </a:cubicBezTo>
                <a:cubicBezTo>
                  <a:pt x="2130893" y="999280"/>
                  <a:pt x="2122758" y="1003936"/>
                  <a:pt x="2113363" y="1003936"/>
                </a:cubicBezTo>
                <a:cubicBezTo>
                  <a:pt x="2098983" y="1003936"/>
                  <a:pt x="2088005" y="993420"/>
                  <a:pt x="2088005" y="977295"/>
                </a:cubicBezTo>
                <a:cubicBezTo>
                  <a:pt x="2088005" y="961170"/>
                  <a:pt x="2098983" y="950654"/>
                  <a:pt x="2113363" y="950654"/>
                </a:cubicBezTo>
                <a:cubicBezTo>
                  <a:pt x="2122560" y="950654"/>
                  <a:pt x="2130587" y="955022"/>
                  <a:pt x="2135266" y="963237"/>
                </a:cubicBezTo>
                <a:cubicBezTo>
                  <a:pt x="2135483" y="963615"/>
                  <a:pt x="2135950" y="963741"/>
                  <a:pt x="2136310" y="963525"/>
                </a:cubicBezTo>
                <a:lnTo>
                  <a:pt x="2146947" y="957197"/>
                </a:lnTo>
                <a:cubicBezTo>
                  <a:pt x="2147307" y="956982"/>
                  <a:pt x="2147433" y="956496"/>
                  <a:pt x="2147217" y="956137"/>
                </a:cubicBezTo>
                <a:cubicBezTo>
                  <a:pt x="2140000" y="944164"/>
                  <a:pt x="2127258" y="937621"/>
                  <a:pt x="2113363" y="937621"/>
                </a:cubicBezTo>
                <a:close/>
                <a:moveTo>
                  <a:pt x="2034137" y="937621"/>
                </a:moveTo>
                <a:cubicBezTo>
                  <a:pt x="2017021" y="937621"/>
                  <a:pt x="2005935" y="947256"/>
                  <a:pt x="2005935" y="960631"/>
                </a:cubicBezTo>
                <a:cubicBezTo>
                  <a:pt x="2005935" y="970824"/>
                  <a:pt x="2012630" y="977834"/>
                  <a:pt x="2024814" y="980800"/>
                </a:cubicBezTo>
                <a:lnTo>
                  <a:pt x="2038312" y="983982"/>
                </a:lnTo>
                <a:cubicBezTo>
                  <a:pt x="2046645" y="985960"/>
                  <a:pt x="2049831" y="989249"/>
                  <a:pt x="2049831" y="993959"/>
                </a:cubicBezTo>
                <a:cubicBezTo>
                  <a:pt x="2049831" y="999982"/>
                  <a:pt x="2044558" y="1004368"/>
                  <a:pt x="2035235" y="1004368"/>
                </a:cubicBezTo>
                <a:cubicBezTo>
                  <a:pt x="2028180" y="1004368"/>
                  <a:pt x="2020711" y="1001887"/>
                  <a:pt x="2013134" y="996386"/>
                </a:cubicBezTo>
                <a:cubicBezTo>
                  <a:pt x="2012792" y="996152"/>
                  <a:pt x="2012324" y="996207"/>
                  <a:pt x="2012072" y="996548"/>
                </a:cubicBezTo>
                <a:lnTo>
                  <a:pt x="2004947" y="1006181"/>
                </a:lnTo>
                <a:lnTo>
                  <a:pt x="2004945" y="1006165"/>
                </a:lnTo>
                <a:lnTo>
                  <a:pt x="2004945" y="1006183"/>
                </a:lnTo>
                <a:lnTo>
                  <a:pt x="2004947" y="1006181"/>
                </a:lnTo>
                <a:lnTo>
                  <a:pt x="2005089" y="1007244"/>
                </a:lnTo>
                <a:cubicBezTo>
                  <a:pt x="2013134" y="1013518"/>
                  <a:pt x="2023752" y="1016970"/>
                  <a:pt x="2034785" y="1016970"/>
                </a:cubicBezTo>
                <a:cubicBezTo>
                  <a:pt x="2052999" y="1016970"/>
                  <a:pt x="2063869" y="1007334"/>
                  <a:pt x="2063869" y="992971"/>
                </a:cubicBezTo>
                <a:cubicBezTo>
                  <a:pt x="2063869" y="982239"/>
                  <a:pt x="2057606" y="975444"/>
                  <a:pt x="2045098" y="972370"/>
                </a:cubicBezTo>
                <a:lnTo>
                  <a:pt x="2031599" y="969188"/>
                </a:lnTo>
                <a:cubicBezTo>
                  <a:pt x="2022835" y="967120"/>
                  <a:pt x="2019865" y="964154"/>
                  <a:pt x="2019865" y="959768"/>
                </a:cubicBezTo>
                <a:cubicBezTo>
                  <a:pt x="2019865" y="954285"/>
                  <a:pt x="2024814" y="950115"/>
                  <a:pt x="2033921" y="950115"/>
                </a:cubicBezTo>
                <a:cubicBezTo>
                  <a:pt x="2040509" y="950115"/>
                  <a:pt x="2046897" y="952380"/>
                  <a:pt x="2052675" y="957503"/>
                </a:cubicBezTo>
                <a:cubicBezTo>
                  <a:pt x="2052981" y="957772"/>
                  <a:pt x="2053449" y="957772"/>
                  <a:pt x="2053737" y="957467"/>
                </a:cubicBezTo>
                <a:lnTo>
                  <a:pt x="2061710" y="948928"/>
                </a:lnTo>
                <a:cubicBezTo>
                  <a:pt x="2061998" y="948622"/>
                  <a:pt x="2061980" y="948119"/>
                  <a:pt x="2061674" y="947832"/>
                </a:cubicBezTo>
                <a:cubicBezTo>
                  <a:pt x="2054474" y="941162"/>
                  <a:pt x="2044504" y="937621"/>
                  <a:pt x="2034137" y="937621"/>
                </a:cubicBezTo>
                <a:close/>
                <a:moveTo>
                  <a:pt x="910979" y="919656"/>
                </a:moveTo>
                <a:cubicBezTo>
                  <a:pt x="938246" y="979645"/>
                  <a:pt x="998689" y="1021359"/>
                  <a:pt x="1068878" y="1021359"/>
                </a:cubicBezTo>
                <a:cubicBezTo>
                  <a:pt x="1139067" y="1021359"/>
                  <a:pt x="1199511" y="979645"/>
                  <a:pt x="1226778" y="919656"/>
                </a:cubicBezTo>
                <a:close/>
                <a:moveTo>
                  <a:pt x="2224409" y="825465"/>
                </a:moveTo>
                <a:lnTo>
                  <a:pt x="2236378" y="856708"/>
                </a:lnTo>
                <a:lnTo>
                  <a:pt x="2236360" y="856708"/>
                </a:lnTo>
                <a:lnTo>
                  <a:pt x="2212441" y="856708"/>
                </a:lnTo>
                <a:close/>
                <a:moveTo>
                  <a:pt x="2358727" y="822643"/>
                </a:moveTo>
                <a:lnTo>
                  <a:pt x="2374420" y="822643"/>
                </a:lnTo>
                <a:cubicBezTo>
                  <a:pt x="2384301" y="822643"/>
                  <a:pt x="2388909" y="826598"/>
                  <a:pt x="2388909" y="834148"/>
                </a:cubicBezTo>
                <a:cubicBezTo>
                  <a:pt x="2388909" y="841698"/>
                  <a:pt x="2384301" y="845761"/>
                  <a:pt x="2374420" y="845761"/>
                </a:cubicBezTo>
                <a:lnTo>
                  <a:pt x="2374420" y="845779"/>
                </a:lnTo>
                <a:lnTo>
                  <a:pt x="2358727" y="845779"/>
                </a:lnTo>
                <a:close/>
                <a:moveTo>
                  <a:pt x="2286628" y="822643"/>
                </a:moveTo>
                <a:lnTo>
                  <a:pt x="2302322" y="822643"/>
                </a:lnTo>
                <a:cubicBezTo>
                  <a:pt x="2312202" y="822643"/>
                  <a:pt x="2316810" y="826598"/>
                  <a:pt x="2316810" y="834148"/>
                </a:cubicBezTo>
                <a:cubicBezTo>
                  <a:pt x="2316810" y="841698"/>
                  <a:pt x="2312202" y="845761"/>
                  <a:pt x="2302322" y="845761"/>
                </a:cubicBezTo>
                <a:lnTo>
                  <a:pt x="2302322" y="845779"/>
                </a:lnTo>
                <a:lnTo>
                  <a:pt x="2286628" y="845779"/>
                </a:lnTo>
                <a:close/>
                <a:moveTo>
                  <a:pt x="2596422" y="822625"/>
                </a:moveTo>
                <a:lnTo>
                  <a:pt x="2606735" y="822625"/>
                </a:lnTo>
                <a:cubicBezTo>
                  <a:pt x="2622645" y="822625"/>
                  <a:pt x="2632634" y="831505"/>
                  <a:pt x="2632634" y="848062"/>
                </a:cubicBezTo>
                <a:cubicBezTo>
                  <a:pt x="2632634" y="864618"/>
                  <a:pt x="2622645" y="873499"/>
                  <a:pt x="2606735" y="873499"/>
                </a:cubicBezTo>
                <a:lnTo>
                  <a:pt x="2606735" y="873481"/>
                </a:lnTo>
                <a:lnTo>
                  <a:pt x="2596422" y="873481"/>
                </a:lnTo>
                <a:close/>
                <a:moveTo>
                  <a:pt x="2044990" y="821402"/>
                </a:moveTo>
                <a:cubicBezTo>
                  <a:pt x="2059244" y="821402"/>
                  <a:pt x="2070223" y="831919"/>
                  <a:pt x="2070223" y="848044"/>
                </a:cubicBezTo>
                <a:cubicBezTo>
                  <a:pt x="2070223" y="864169"/>
                  <a:pt x="2059262" y="874685"/>
                  <a:pt x="2044990" y="874685"/>
                </a:cubicBezTo>
                <a:cubicBezTo>
                  <a:pt x="2030610" y="874685"/>
                  <a:pt x="2019631" y="864169"/>
                  <a:pt x="2019631" y="848044"/>
                </a:cubicBezTo>
                <a:cubicBezTo>
                  <a:pt x="2019631" y="831919"/>
                  <a:pt x="2030735" y="821402"/>
                  <a:pt x="2044990" y="821402"/>
                </a:cubicBezTo>
                <a:close/>
                <a:moveTo>
                  <a:pt x="2583374" y="809700"/>
                </a:moveTo>
                <a:cubicBezTo>
                  <a:pt x="2582942" y="809700"/>
                  <a:pt x="2582600" y="810059"/>
                  <a:pt x="2582600" y="810473"/>
                </a:cubicBezTo>
                <a:lnTo>
                  <a:pt x="2582600" y="885651"/>
                </a:lnTo>
                <a:cubicBezTo>
                  <a:pt x="2582600" y="886082"/>
                  <a:pt x="2582960" y="886424"/>
                  <a:pt x="2583374" y="886424"/>
                </a:cubicBezTo>
                <a:lnTo>
                  <a:pt x="2607419" y="886424"/>
                </a:lnTo>
                <a:cubicBezTo>
                  <a:pt x="2630456" y="886424"/>
                  <a:pt x="2646924" y="871845"/>
                  <a:pt x="2646924" y="848062"/>
                </a:cubicBezTo>
                <a:cubicBezTo>
                  <a:pt x="2646924" y="824279"/>
                  <a:pt x="2630475" y="809700"/>
                  <a:pt x="2607419" y="809700"/>
                </a:cubicBezTo>
                <a:close/>
                <a:moveTo>
                  <a:pt x="2513795" y="809700"/>
                </a:moveTo>
                <a:lnTo>
                  <a:pt x="2513795" y="809718"/>
                </a:lnTo>
                <a:cubicBezTo>
                  <a:pt x="2513363" y="809718"/>
                  <a:pt x="2513021" y="810077"/>
                  <a:pt x="2513021" y="810491"/>
                </a:cubicBezTo>
                <a:lnTo>
                  <a:pt x="2513021" y="885686"/>
                </a:lnTo>
                <a:cubicBezTo>
                  <a:pt x="2513021" y="886118"/>
                  <a:pt x="2513381" y="886460"/>
                  <a:pt x="2513795" y="886460"/>
                </a:cubicBezTo>
                <a:lnTo>
                  <a:pt x="2566150" y="886460"/>
                </a:lnTo>
                <a:cubicBezTo>
                  <a:pt x="2566582" y="886460"/>
                  <a:pt x="2566924" y="886100"/>
                  <a:pt x="2566924" y="885686"/>
                </a:cubicBezTo>
                <a:lnTo>
                  <a:pt x="2566924" y="874397"/>
                </a:lnTo>
                <a:cubicBezTo>
                  <a:pt x="2566924" y="873966"/>
                  <a:pt x="2566564" y="873624"/>
                  <a:pt x="2566150" y="873624"/>
                </a:cubicBezTo>
                <a:lnTo>
                  <a:pt x="2526861" y="873624"/>
                </a:lnTo>
                <a:lnTo>
                  <a:pt x="2526861" y="853023"/>
                </a:lnTo>
                <a:lnTo>
                  <a:pt x="2561003" y="853023"/>
                </a:lnTo>
                <a:cubicBezTo>
                  <a:pt x="2561435" y="853023"/>
                  <a:pt x="2561777" y="852664"/>
                  <a:pt x="2561777" y="852250"/>
                </a:cubicBezTo>
                <a:lnTo>
                  <a:pt x="2561777" y="841069"/>
                </a:lnTo>
                <a:cubicBezTo>
                  <a:pt x="2561777" y="840637"/>
                  <a:pt x="2561417" y="840296"/>
                  <a:pt x="2561003" y="840296"/>
                </a:cubicBezTo>
                <a:lnTo>
                  <a:pt x="2526861" y="840296"/>
                </a:lnTo>
                <a:lnTo>
                  <a:pt x="2526861" y="822535"/>
                </a:lnTo>
                <a:lnTo>
                  <a:pt x="2566150" y="822535"/>
                </a:lnTo>
                <a:cubicBezTo>
                  <a:pt x="2566582" y="822535"/>
                  <a:pt x="2566924" y="822176"/>
                  <a:pt x="2566924" y="821762"/>
                </a:cubicBezTo>
                <a:lnTo>
                  <a:pt x="2566924" y="810473"/>
                </a:lnTo>
                <a:cubicBezTo>
                  <a:pt x="2566924" y="810041"/>
                  <a:pt x="2566564" y="809700"/>
                  <a:pt x="2566150" y="809700"/>
                </a:cubicBezTo>
                <a:close/>
                <a:moveTo>
                  <a:pt x="2481525" y="809700"/>
                </a:moveTo>
                <a:cubicBezTo>
                  <a:pt x="2481093" y="809700"/>
                  <a:pt x="2480751" y="810059"/>
                  <a:pt x="2480751" y="810473"/>
                </a:cubicBezTo>
                <a:lnTo>
                  <a:pt x="2480751" y="885669"/>
                </a:lnTo>
                <a:cubicBezTo>
                  <a:pt x="2480751" y="886100"/>
                  <a:pt x="2481111" y="886442"/>
                  <a:pt x="2481525" y="886442"/>
                </a:cubicBezTo>
                <a:lnTo>
                  <a:pt x="2493817" y="886442"/>
                </a:lnTo>
                <a:cubicBezTo>
                  <a:pt x="2494249" y="886442"/>
                  <a:pt x="2494591" y="886082"/>
                  <a:pt x="2494591" y="885669"/>
                </a:cubicBezTo>
                <a:lnTo>
                  <a:pt x="2494591" y="810473"/>
                </a:lnTo>
                <a:cubicBezTo>
                  <a:pt x="2494591" y="810041"/>
                  <a:pt x="2494231" y="809700"/>
                  <a:pt x="2493817" y="809700"/>
                </a:cubicBezTo>
                <a:close/>
                <a:moveTo>
                  <a:pt x="2417759" y="809700"/>
                </a:moveTo>
                <a:cubicBezTo>
                  <a:pt x="2417327" y="809700"/>
                  <a:pt x="2416985" y="810059"/>
                  <a:pt x="2416985" y="810473"/>
                </a:cubicBezTo>
                <a:lnTo>
                  <a:pt x="2416985" y="886442"/>
                </a:lnTo>
                <a:lnTo>
                  <a:pt x="2466929" y="886442"/>
                </a:lnTo>
                <a:cubicBezTo>
                  <a:pt x="2467361" y="886442"/>
                  <a:pt x="2467703" y="886082"/>
                  <a:pt x="2467703" y="885669"/>
                </a:cubicBezTo>
                <a:lnTo>
                  <a:pt x="2467703" y="874271"/>
                </a:lnTo>
                <a:cubicBezTo>
                  <a:pt x="2467703" y="873840"/>
                  <a:pt x="2467343" y="873499"/>
                  <a:pt x="2466929" y="873499"/>
                </a:cubicBezTo>
                <a:lnTo>
                  <a:pt x="2430826" y="873499"/>
                </a:lnTo>
                <a:lnTo>
                  <a:pt x="2430826" y="810473"/>
                </a:lnTo>
                <a:cubicBezTo>
                  <a:pt x="2430826" y="810041"/>
                  <a:pt x="2430466" y="809700"/>
                  <a:pt x="2430051" y="809700"/>
                </a:cubicBezTo>
                <a:close/>
                <a:moveTo>
                  <a:pt x="2345678" y="809682"/>
                </a:moveTo>
                <a:cubicBezTo>
                  <a:pt x="2345246" y="809682"/>
                  <a:pt x="2344904" y="810041"/>
                  <a:pt x="2344904" y="810455"/>
                </a:cubicBezTo>
                <a:lnTo>
                  <a:pt x="2344904" y="885651"/>
                </a:lnTo>
                <a:cubicBezTo>
                  <a:pt x="2344904" y="886082"/>
                  <a:pt x="2345264" y="886424"/>
                  <a:pt x="2345678" y="886424"/>
                </a:cubicBezTo>
                <a:lnTo>
                  <a:pt x="2357970" y="886424"/>
                </a:lnTo>
                <a:cubicBezTo>
                  <a:pt x="2358403" y="886424"/>
                  <a:pt x="2358744" y="886064"/>
                  <a:pt x="2358744" y="885651"/>
                </a:cubicBezTo>
                <a:lnTo>
                  <a:pt x="2358744" y="858686"/>
                </a:lnTo>
                <a:lnTo>
                  <a:pt x="2375536" y="858686"/>
                </a:lnTo>
                <a:cubicBezTo>
                  <a:pt x="2392652" y="858686"/>
                  <a:pt x="2403073" y="849374"/>
                  <a:pt x="2403073" y="834130"/>
                </a:cubicBezTo>
                <a:cubicBezTo>
                  <a:pt x="2403073" y="818886"/>
                  <a:pt x="2392652" y="809682"/>
                  <a:pt x="2375536" y="809682"/>
                </a:cubicBezTo>
                <a:close/>
                <a:moveTo>
                  <a:pt x="2273579" y="809682"/>
                </a:moveTo>
                <a:cubicBezTo>
                  <a:pt x="2273147" y="809682"/>
                  <a:pt x="2272805" y="810041"/>
                  <a:pt x="2272805" y="810455"/>
                </a:cubicBezTo>
                <a:lnTo>
                  <a:pt x="2272805" y="885651"/>
                </a:lnTo>
                <a:cubicBezTo>
                  <a:pt x="2272805" y="886082"/>
                  <a:pt x="2273165" y="886424"/>
                  <a:pt x="2273579" y="886424"/>
                </a:cubicBezTo>
                <a:lnTo>
                  <a:pt x="2285871" y="886424"/>
                </a:lnTo>
                <a:cubicBezTo>
                  <a:pt x="2286304" y="886424"/>
                  <a:pt x="2286646" y="886064"/>
                  <a:pt x="2286646" y="885651"/>
                </a:cubicBezTo>
                <a:lnTo>
                  <a:pt x="2286646" y="858686"/>
                </a:lnTo>
                <a:lnTo>
                  <a:pt x="2303437" y="858686"/>
                </a:lnTo>
                <a:cubicBezTo>
                  <a:pt x="2320553" y="858686"/>
                  <a:pt x="2330974" y="849374"/>
                  <a:pt x="2330974" y="834130"/>
                </a:cubicBezTo>
                <a:cubicBezTo>
                  <a:pt x="2330974" y="818886"/>
                  <a:pt x="2320553" y="809682"/>
                  <a:pt x="2303437" y="809682"/>
                </a:cubicBezTo>
                <a:close/>
                <a:moveTo>
                  <a:pt x="2217012" y="809682"/>
                </a:moveTo>
                <a:cubicBezTo>
                  <a:pt x="2216688" y="809682"/>
                  <a:pt x="2216400" y="809879"/>
                  <a:pt x="2216292" y="810167"/>
                </a:cubicBezTo>
                <a:lnTo>
                  <a:pt x="2186938" y="885363"/>
                </a:lnTo>
                <a:cubicBezTo>
                  <a:pt x="2186758" y="885866"/>
                  <a:pt x="2187118" y="886406"/>
                  <a:pt x="2187658" y="886406"/>
                </a:cubicBezTo>
                <a:lnTo>
                  <a:pt x="2200598" y="886406"/>
                </a:lnTo>
                <a:cubicBezTo>
                  <a:pt x="2200922" y="886406"/>
                  <a:pt x="2201210" y="886208"/>
                  <a:pt x="2201318" y="885920"/>
                </a:cubicBezTo>
                <a:lnTo>
                  <a:pt x="2207941" y="868663"/>
                </a:lnTo>
                <a:lnTo>
                  <a:pt x="2240859" y="868663"/>
                </a:lnTo>
                <a:lnTo>
                  <a:pt x="2247482" y="885920"/>
                </a:lnTo>
                <a:cubicBezTo>
                  <a:pt x="2247608" y="886208"/>
                  <a:pt x="2247878" y="886406"/>
                  <a:pt x="2248202" y="886406"/>
                </a:cubicBezTo>
                <a:lnTo>
                  <a:pt x="2261269" y="886406"/>
                </a:lnTo>
                <a:cubicBezTo>
                  <a:pt x="2261808" y="886406"/>
                  <a:pt x="2262187" y="885866"/>
                  <a:pt x="2261989" y="885363"/>
                </a:cubicBezTo>
                <a:lnTo>
                  <a:pt x="2232616" y="810167"/>
                </a:lnTo>
                <a:cubicBezTo>
                  <a:pt x="2232490" y="809879"/>
                  <a:pt x="2232220" y="809682"/>
                  <a:pt x="2231896" y="809682"/>
                </a:cubicBezTo>
                <a:lnTo>
                  <a:pt x="2217030" y="809682"/>
                </a:lnTo>
                <a:close/>
                <a:moveTo>
                  <a:pt x="2099523" y="809682"/>
                </a:moveTo>
                <a:lnTo>
                  <a:pt x="2099523" y="809700"/>
                </a:lnTo>
                <a:cubicBezTo>
                  <a:pt x="2099091" y="809700"/>
                  <a:pt x="2098749" y="810059"/>
                  <a:pt x="2098749" y="810473"/>
                </a:cubicBezTo>
                <a:lnTo>
                  <a:pt x="2098749" y="885669"/>
                </a:lnTo>
                <a:cubicBezTo>
                  <a:pt x="2098749" y="886100"/>
                  <a:pt x="2099109" y="886442"/>
                  <a:pt x="2099523" y="886442"/>
                </a:cubicBezTo>
                <a:lnTo>
                  <a:pt x="2111816" y="886442"/>
                </a:lnTo>
                <a:cubicBezTo>
                  <a:pt x="2112247" y="886442"/>
                  <a:pt x="2112589" y="886082"/>
                  <a:pt x="2112589" y="885669"/>
                </a:cubicBezTo>
                <a:lnTo>
                  <a:pt x="2112589" y="855522"/>
                </a:lnTo>
                <a:lnTo>
                  <a:pt x="2148585" y="855522"/>
                </a:lnTo>
                <a:cubicBezTo>
                  <a:pt x="2149017" y="855522"/>
                  <a:pt x="2149359" y="855162"/>
                  <a:pt x="2149359" y="854749"/>
                </a:cubicBezTo>
                <a:lnTo>
                  <a:pt x="2149359" y="843460"/>
                </a:lnTo>
                <a:cubicBezTo>
                  <a:pt x="2149359" y="843028"/>
                  <a:pt x="2148998" y="842687"/>
                  <a:pt x="2148585" y="842687"/>
                </a:cubicBezTo>
                <a:lnTo>
                  <a:pt x="2112589" y="842687"/>
                </a:lnTo>
                <a:lnTo>
                  <a:pt x="2112589" y="822517"/>
                </a:lnTo>
                <a:lnTo>
                  <a:pt x="2151878" y="822517"/>
                </a:lnTo>
                <a:cubicBezTo>
                  <a:pt x="2152310" y="822517"/>
                  <a:pt x="2152652" y="822158"/>
                  <a:pt x="2152652" y="821744"/>
                </a:cubicBezTo>
                <a:lnTo>
                  <a:pt x="2152652" y="810455"/>
                </a:lnTo>
                <a:cubicBezTo>
                  <a:pt x="2152652" y="810023"/>
                  <a:pt x="2152292" y="809682"/>
                  <a:pt x="2151878" y="809682"/>
                </a:cubicBezTo>
                <a:close/>
                <a:moveTo>
                  <a:pt x="2044990" y="808369"/>
                </a:moveTo>
                <a:cubicBezTo>
                  <a:pt x="2022835" y="808369"/>
                  <a:pt x="2005377" y="824908"/>
                  <a:pt x="2005377" y="848044"/>
                </a:cubicBezTo>
                <a:cubicBezTo>
                  <a:pt x="2005377" y="871162"/>
                  <a:pt x="2022943" y="887718"/>
                  <a:pt x="2044990" y="887718"/>
                </a:cubicBezTo>
                <a:cubicBezTo>
                  <a:pt x="2067037" y="887718"/>
                  <a:pt x="2084495" y="871162"/>
                  <a:pt x="2084495" y="848044"/>
                </a:cubicBezTo>
                <a:cubicBezTo>
                  <a:pt x="2084495" y="824926"/>
                  <a:pt x="2067145" y="808369"/>
                  <a:pt x="2044990" y="808369"/>
                </a:cubicBezTo>
                <a:close/>
                <a:moveTo>
                  <a:pt x="1334123" y="742743"/>
                </a:moveTo>
                <a:lnTo>
                  <a:pt x="1419360" y="742743"/>
                </a:lnTo>
                <a:cubicBezTo>
                  <a:pt x="1447082" y="742743"/>
                  <a:pt x="1469558" y="765217"/>
                  <a:pt x="1469558" y="792941"/>
                </a:cubicBezTo>
                <a:cubicBezTo>
                  <a:pt x="1469558" y="820663"/>
                  <a:pt x="1447082" y="843138"/>
                  <a:pt x="1419360" y="843138"/>
                </a:cubicBezTo>
                <a:lnTo>
                  <a:pt x="1334123" y="843138"/>
                </a:lnTo>
                <a:close/>
                <a:moveTo>
                  <a:pt x="2368067" y="693373"/>
                </a:moveTo>
                <a:lnTo>
                  <a:pt x="2384859" y="693373"/>
                </a:lnTo>
                <a:cubicBezTo>
                  <a:pt x="2394416" y="693373"/>
                  <a:pt x="2398915" y="697436"/>
                  <a:pt x="2398915" y="704663"/>
                </a:cubicBezTo>
                <a:cubicBezTo>
                  <a:pt x="2398915" y="711889"/>
                  <a:pt x="2394398" y="715952"/>
                  <a:pt x="2384859" y="715952"/>
                </a:cubicBezTo>
                <a:lnTo>
                  <a:pt x="2368067" y="715952"/>
                </a:lnTo>
                <a:close/>
                <a:moveTo>
                  <a:pt x="2592103" y="680430"/>
                </a:moveTo>
                <a:cubicBezTo>
                  <a:pt x="2591509" y="680430"/>
                  <a:pt x="2591150" y="681095"/>
                  <a:pt x="2591455" y="681599"/>
                </a:cubicBezTo>
                <a:lnTo>
                  <a:pt x="2619064" y="727026"/>
                </a:lnTo>
                <a:lnTo>
                  <a:pt x="2619010" y="727044"/>
                </a:lnTo>
                <a:lnTo>
                  <a:pt x="2619010" y="756417"/>
                </a:lnTo>
                <a:cubicBezTo>
                  <a:pt x="2619010" y="756849"/>
                  <a:pt x="2619370" y="757190"/>
                  <a:pt x="2619784" y="757190"/>
                </a:cubicBezTo>
                <a:lnTo>
                  <a:pt x="2632184" y="757190"/>
                </a:lnTo>
                <a:cubicBezTo>
                  <a:pt x="2632616" y="757190"/>
                  <a:pt x="2632958" y="756831"/>
                  <a:pt x="2632958" y="756417"/>
                </a:cubicBezTo>
                <a:lnTo>
                  <a:pt x="2632958" y="727044"/>
                </a:lnTo>
                <a:lnTo>
                  <a:pt x="2660566" y="681617"/>
                </a:lnTo>
                <a:cubicBezTo>
                  <a:pt x="2660891" y="681095"/>
                  <a:pt x="2660513" y="680448"/>
                  <a:pt x="2659919" y="680448"/>
                </a:cubicBezTo>
                <a:lnTo>
                  <a:pt x="2646132" y="680448"/>
                </a:lnTo>
                <a:cubicBezTo>
                  <a:pt x="2645880" y="680448"/>
                  <a:pt x="2645629" y="680592"/>
                  <a:pt x="2645484" y="680826"/>
                </a:cubicBezTo>
                <a:lnTo>
                  <a:pt x="2626065" y="713220"/>
                </a:lnTo>
                <a:lnTo>
                  <a:pt x="2606537" y="680808"/>
                </a:lnTo>
                <a:cubicBezTo>
                  <a:pt x="2606411" y="680574"/>
                  <a:pt x="2606159" y="680430"/>
                  <a:pt x="2605889" y="680430"/>
                </a:cubicBezTo>
                <a:close/>
                <a:moveTo>
                  <a:pt x="2522596" y="680430"/>
                </a:moveTo>
                <a:cubicBezTo>
                  <a:pt x="2522164" y="680430"/>
                  <a:pt x="2521822" y="680790"/>
                  <a:pt x="2521822" y="681203"/>
                </a:cubicBezTo>
                <a:lnTo>
                  <a:pt x="2521822" y="692601"/>
                </a:lnTo>
                <a:cubicBezTo>
                  <a:pt x="2521822" y="693032"/>
                  <a:pt x="2522182" y="693373"/>
                  <a:pt x="2522596" y="693373"/>
                </a:cubicBezTo>
                <a:lnTo>
                  <a:pt x="2546191" y="693373"/>
                </a:lnTo>
                <a:lnTo>
                  <a:pt x="2546191" y="756399"/>
                </a:lnTo>
                <a:cubicBezTo>
                  <a:pt x="2546191" y="756831"/>
                  <a:pt x="2546551" y="757172"/>
                  <a:pt x="2546965" y="757172"/>
                </a:cubicBezTo>
                <a:lnTo>
                  <a:pt x="2559365" y="757172"/>
                </a:lnTo>
                <a:cubicBezTo>
                  <a:pt x="2559797" y="757172"/>
                  <a:pt x="2560139" y="756813"/>
                  <a:pt x="2560139" y="756399"/>
                </a:cubicBezTo>
                <a:lnTo>
                  <a:pt x="2560139" y="693373"/>
                </a:lnTo>
                <a:lnTo>
                  <a:pt x="2583734" y="693373"/>
                </a:lnTo>
                <a:cubicBezTo>
                  <a:pt x="2584166" y="693373"/>
                  <a:pt x="2584508" y="693014"/>
                  <a:pt x="2584508" y="692601"/>
                </a:cubicBezTo>
                <a:lnTo>
                  <a:pt x="2584508" y="681203"/>
                </a:lnTo>
                <a:cubicBezTo>
                  <a:pt x="2584508" y="680772"/>
                  <a:pt x="2584148" y="680430"/>
                  <a:pt x="2583734" y="680430"/>
                </a:cubicBezTo>
                <a:close/>
                <a:moveTo>
                  <a:pt x="2497129" y="680430"/>
                </a:moveTo>
                <a:cubicBezTo>
                  <a:pt x="2496697" y="680430"/>
                  <a:pt x="2496355" y="680790"/>
                  <a:pt x="2496355" y="681203"/>
                </a:cubicBezTo>
                <a:lnTo>
                  <a:pt x="2496355" y="756399"/>
                </a:lnTo>
                <a:cubicBezTo>
                  <a:pt x="2496355" y="756831"/>
                  <a:pt x="2496715" y="757172"/>
                  <a:pt x="2497129" y="757172"/>
                </a:cubicBezTo>
                <a:lnTo>
                  <a:pt x="2509422" y="757172"/>
                </a:lnTo>
                <a:cubicBezTo>
                  <a:pt x="2509853" y="757172"/>
                  <a:pt x="2510196" y="756813"/>
                  <a:pt x="2510196" y="756399"/>
                </a:cubicBezTo>
                <a:lnTo>
                  <a:pt x="2510196" y="681203"/>
                </a:lnTo>
                <a:cubicBezTo>
                  <a:pt x="2510196" y="680772"/>
                  <a:pt x="2509835" y="680430"/>
                  <a:pt x="2509422" y="680430"/>
                </a:cubicBezTo>
                <a:close/>
                <a:moveTo>
                  <a:pt x="2355019" y="680430"/>
                </a:moveTo>
                <a:cubicBezTo>
                  <a:pt x="2354587" y="680430"/>
                  <a:pt x="2354245" y="680790"/>
                  <a:pt x="2354245" y="681203"/>
                </a:cubicBezTo>
                <a:lnTo>
                  <a:pt x="2354227" y="681221"/>
                </a:lnTo>
                <a:lnTo>
                  <a:pt x="2354227" y="756417"/>
                </a:lnTo>
                <a:cubicBezTo>
                  <a:pt x="2354227" y="756849"/>
                  <a:pt x="2354587" y="757190"/>
                  <a:pt x="2355001" y="757190"/>
                </a:cubicBezTo>
                <a:lnTo>
                  <a:pt x="2367293" y="757190"/>
                </a:lnTo>
                <a:cubicBezTo>
                  <a:pt x="2367725" y="757190"/>
                  <a:pt x="2368067" y="756831"/>
                  <a:pt x="2368067" y="756417"/>
                </a:cubicBezTo>
                <a:lnTo>
                  <a:pt x="2368067" y="728787"/>
                </a:lnTo>
                <a:lnTo>
                  <a:pt x="2378830" y="728787"/>
                </a:lnTo>
                <a:lnTo>
                  <a:pt x="2399563" y="756867"/>
                </a:lnTo>
                <a:cubicBezTo>
                  <a:pt x="2399707" y="757064"/>
                  <a:pt x="2399924" y="757172"/>
                  <a:pt x="2400176" y="757172"/>
                </a:cubicBezTo>
                <a:lnTo>
                  <a:pt x="2415041" y="757172"/>
                </a:lnTo>
                <a:cubicBezTo>
                  <a:pt x="2415672" y="757172"/>
                  <a:pt x="2416031" y="756453"/>
                  <a:pt x="2415653" y="755950"/>
                </a:cubicBezTo>
                <a:lnTo>
                  <a:pt x="2394416" y="727906"/>
                </a:lnTo>
                <a:cubicBezTo>
                  <a:pt x="2406168" y="725264"/>
                  <a:pt x="2413187" y="716833"/>
                  <a:pt x="2413187" y="704663"/>
                </a:cubicBezTo>
                <a:cubicBezTo>
                  <a:pt x="2413187" y="689742"/>
                  <a:pt x="2402767" y="680430"/>
                  <a:pt x="2386191" y="680430"/>
                </a:cubicBezTo>
                <a:close/>
                <a:moveTo>
                  <a:pt x="2285439" y="680430"/>
                </a:moveTo>
                <a:lnTo>
                  <a:pt x="2285439" y="680448"/>
                </a:lnTo>
                <a:cubicBezTo>
                  <a:pt x="2285008" y="680448"/>
                  <a:pt x="2284666" y="680808"/>
                  <a:pt x="2284666" y="681221"/>
                </a:cubicBezTo>
                <a:lnTo>
                  <a:pt x="2284666" y="756417"/>
                </a:lnTo>
                <a:cubicBezTo>
                  <a:pt x="2284666" y="756849"/>
                  <a:pt x="2285026" y="757190"/>
                  <a:pt x="2285439" y="757190"/>
                </a:cubicBezTo>
                <a:lnTo>
                  <a:pt x="2337795" y="757190"/>
                </a:lnTo>
                <a:cubicBezTo>
                  <a:pt x="2338227" y="757190"/>
                  <a:pt x="2338569" y="756831"/>
                  <a:pt x="2338569" y="756417"/>
                </a:cubicBezTo>
                <a:lnTo>
                  <a:pt x="2338569" y="745128"/>
                </a:lnTo>
                <a:cubicBezTo>
                  <a:pt x="2338569" y="744697"/>
                  <a:pt x="2338209" y="744355"/>
                  <a:pt x="2337795" y="744355"/>
                </a:cubicBezTo>
                <a:lnTo>
                  <a:pt x="2298506" y="744355"/>
                </a:lnTo>
                <a:lnTo>
                  <a:pt x="2298506" y="723754"/>
                </a:lnTo>
                <a:lnTo>
                  <a:pt x="2332648" y="723754"/>
                </a:lnTo>
                <a:cubicBezTo>
                  <a:pt x="2333080" y="723754"/>
                  <a:pt x="2333421" y="723394"/>
                  <a:pt x="2333421" y="722981"/>
                </a:cubicBezTo>
                <a:lnTo>
                  <a:pt x="2333421" y="711799"/>
                </a:lnTo>
                <a:cubicBezTo>
                  <a:pt x="2333421" y="711368"/>
                  <a:pt x="2333062" y="711027"/>
                  <a:pt x="2332648" y="711027"/>
                </a:cubicBezTo>
                <a:lnTo>
                  <a:pt x="2298506" y="711027"/>
                </a:lnTo>
                <a:lnTo>
                  <a:pt x="2298506" y="693266"/>
                </a:lnTo>
                <a:lnTo>
                  <a:pt x="2337795" y="693266"/>
                </a:lnTo>
                <a:cubicBezTo>
                  <a:pt x="2338227" y="693266"/>
                  <a:pt x="2338569" y="692906"/>
                  <a:pt x="2338569" y="692493"/>
                </a:cubicBezTo>
                <a:lnTo>
                  <a:pt x="2338569" y="681203"/>
                </a:lnTo>
                <a:cubicBezTo>
                  <a:pt x="2338569" y="680772"/>
                  <a:pt x="2338209" y="680430"/>
                  <a:pt x="2337795" y="680430"/>
                </a:cubicBezTo>
                <a:close/>
                <a:moveTo>
                  <a:pt x="2201300" y="680430"/>
                </a:moveTo>
                <a:cubicBezTo>
                  <a:pt x="2200760" y="680430"/>
                  <a:pt x="2200382" y="680970"/>
                  <a:pt x="2200580" y="681473"/>
                </a:cubicBezTo>
                <a:lnTo>
                  <a:pt x="2229197" y="756669"/>
                </a:lnTo>
                <a:cubicBezTo>
                  <a:pt x="2229323" y="756957"/>
                  <a:pt x="2229593" y="757154"/>
                  <a:pt x="2229917" y="757154"/>
                </a:cubicBezTo>
                <a:lnTo>
                  <a:pt x="2244549" y="757154"/>
                </a:lnTo>
                <a:cubicBezTo>
                  <a:pt x="2244873" y="757154"/>
                  <a:pt x="2245161" y="756975"/>
                  <a:pt x="2245269" y="756669"/>
                </a:cubicBezTo>
                <a:lnTo>
                  <a:pt x="2273885" y="681473"/>
                </a:lnTo>
                <a:cubicBezTo>
                  <a:pt x="2274065" y="680970"/>
                  <a:pt x="2273705" y="680430"/>
                  <a:pt x="2273165" y="680430"/>
                </a:cubicBezTo>
                <a:lnTo>
                  <a:pt x="2260099" y="680430"/>
                </a:lnTo>
                <a:cubicBezTo>
                  <a:pt x="2259775" y="680430"/>
                  <a:pt x="2259487" y="680628"/>
                  <a:pt x="2259379" y="680934"/>
                </a:cubicBezTo>
                <a:lnTo>
                  <a:pt x="2237170" y="740724"/>
                </a:lnTo>
                <a:lnTo>
                  <a:pt x="2215069" y="680934"/>
                </a:lnTo>
                <a:cubicBezTo>
                  <a:pt x="2214960" y="680628"/>
                  <a:pt x="2214672" y="680430"/>
                  <a:pt x="2214349" y="680430"/>
                </a:cubicBezTo>
                <a:close/>
                <a:moveTo>
                  <a:pt x="2176679" y="680430"/>
                </a:moveTo>
                <a:cubicBezTo>
                  <a:pt x="2176247" y="680430"/>
                  <a:pt x="2175905" y="680790"/>
                  <a:pt x="2175905" y="681203"/>
                </a:cubicBezTo>
                <a:lnTo>
                  <a:pt x="2175905" y="756399"/>
                </a:lnTo>
                <a:cubicBezTo>
                  <a:pt x="2175905" y="756831"/>
                  <a:pt x="2176266" y="757172"/>
                  <a:pt x="2176679" y="757172"/>
                </a:cubicBezTo>
                <a:lnTo>
                  <a:pt x="2188972" y="757172"/>
                </a:lnTo>
                <a:cubicBezTo>
                  <a:pt x="2189404" y="757172"/>
                  <a:pt x="2189746" y="756813"/>
                  <a:pt x="2189746" y="756399"/>
                </a:cubicBezTo>
                <a:lnTo>
                  <a:pt x="2189746" y="681203"/>
                </a:lnTo>
                <a:cubicBezTo>
                  <a:pt x="2189746" y="680772"/>
                  <a:pt x="2189386" y="680430"/>
                  <a:pt x="2188972" y="680430"/>
                </a:cubicBezTo>
                <a:close/>
                <a:moveTo>
                  <a:pt x="2010218" y="680430"/>
                </a:moveTo>
                <a:cubicBezTo>
                  <a:pt x="2009786" y="680430"/>
                  <a:pt x="2009444" y="680790"/>
                  <a:pt x="2009444" y="681203"/>
                </a:cubicBezTo>
                <a:lnTo>
                  <a:pt x="2009444" y="726468"/>
                </a:lnTo>
                <a:cubicBezTo>
                  <a:pt x="2009444" y="747088"/>
                  <a:pt x="2021737" y="758485"/>
                  <a:pt x="2041606" y="758485"/>
                </a:cubicBezTo>
                <a:cubicBezTo>
                  <a:pt x="2061476" y="758485"/>
                  <a:pt x="2073768" y="747069"/>
                  <a:pt x="2073768" y="726468"/>
                </a:cubicBezTo>
                <a:lnTo>
                  <a:pt x="2073768" y="681203"/>
                </a:lnTo>
                <a:cubicBezTo>
                  <a:pt x="2073768" y="680772"/>
                  <a:pt x="2073408" y="680430"/>
                  <a:pt x="2072994" y="680430"/>
                </a:cubicBezTo>
                <a:lnTo>
                  <a:pt x="2060594" y="680430"/>
                </a:lnTo>
                <a:cubicBezTo>
                  <a:pt x="2060162" y="680430"/>
                  <a:pt x="2059820" y="680790"/>
                  <a:pt x="2059820" y="681203"/>
                </a:cubicBezTo>
                <a:lnTo>
                  <a:pt x="2059820" y="725048"/>
                </a:lnTo>
                <a:cubicBezTo>
                  <a:pt x="2059820" y="738854"/>
                  <a:pt x="2053125" y="745434"/>
                  <a:pt x="2041606" y="745434"/>
                </a:cubicBezTo>
                <a:cubicBezTo>
                  <a:pt x="2030088" y="745434"/>
                  <a:pt x="2023285" y="738854"/>
                  <a:pt x="2023285" y="725048"/>
                </a:cubicBezTo>
                <a:lnTo>
                  <a:pt x="2023285" y="681203"/>
                </a:lnTo>
                <a:cubicBezTo>
                  <a:pt x="2023285" y="680772"/>
                  <a:pt x="2022924" y="680430"/>
                  <a:pt x="2022511" y="680430"/>
                </a:cubicBezTo>
                <a:close/>
                <a:moveTo>
                  <a:pt x="2144427" y="680412"/>
                </a:moveTo>
                <a:cubicBezTo>
                  <a:pt x="2143996" y="680412"/>
                  <a:pt x="2143654" y="680772"/>
                  <a:pt x="2143654" y="681186"/>
                </a:cubicBezTo>
                <a:lnTo>
                  <a:pt x="2143654" y="734468"/>
                </a:lnTo>
                <a:lnTo>
                  <a:pt x="2105588" y="680754"/>
                </a:lnTo>
                <a:cubicBezTo>
                  <a:pt x="2105444" y="680556"/>
                  <a:pt x="2105210" y="680430"/>
                  <a:pt x="2104958" y="680430"/>
                </a:cubicBezTo>
                <a:lnTo>
                  <a:pt x="2091964" y="680430"/>
                </a:lnTo>
                <a:cubicBezTo>
                  <a:pt x="2091532" y="680430"/>
                  <a:pt x="2091190" y="680790"/>
                  <a:pt x="2091190" y="681203"/>
                </a:cubicBezTo>
                <a:lnTo>
                  <a:pt x="2091190" y="756399"/>
                </a:lnTo>
                <a:cubicBezTo>
                  <a:pt x="2091190" y="756831"/>
                  <a:pt x="2091550" y="757172"/>
                  <a:pt x="2091964" y="757172"/>
                </a:cubicBezTo>
                <a:lnTo>
                  <a:pt x="2104256" y="757172"/>
                </a:lnTo>
                <a:cubicBezTo>
                  <a:pt x="2104688" y="757172"/>
                  <a:pt x="2105030" y="756813"/>
                  <a:pt x="2105030" y="756399"/>
                </a:cubicBezTo>
                <a:lnTo>
                  <a:pt x="2105030" y="703009"/>
                </a:lnTo>
                <a:lnTo>
                  <a:pt x="2143095" y="756831"/>
                </a:lnTo>
                <a:cubicBezTo>
                  <a:pt x="2143240" y="757028"/>
                  <a:pt x="2143473" y="757154"/>
                  <a:pt x="2143725" y="757154"/>
                </a:cubicBezTo>
                <a:lnTo>
                  <a:pt x="2156720" y="757154"/>
                </a:lnTo>
                <a:cubicBezTo>
                  <a:pt x="2157152" y="757154"/>
                  <a:pt x="2157494" y="756795"/>
                  <a:pt x="2157494" y="756381"/>
                </a:cubicBezTo>
                <a:lnTo>
                  <a:pt x="2157494" y="681186"/>
                </a:lnTo>
                <a:cubicBezTo>
                  <a:pt x="2157494" y="680754"/>
                  <a:pt x="2157134" y="680412"/>
                  <a:pt x="2156720" y="680412"/>
                </a:cubicBezTo>
                <a:close/>
                <a:moveTo>
                  <a:pt x="2453898" y="679118"/>
                </a:moveTo>
                <a:cubicBezTo>
                  <a:pt x="2436783" y="679118"/>
                  <a:pt x="2425696" y="688754"/>
                  <a:pt x="2425696" y="702128"/>
                </a:cubicBezTo>
                <a:cubicBezTo>
                  <a:pt x="2425696" y="712321"/>
                  <a:pt x="2432391" y="719332"/>
                  <a:pt x="2444575" y="722298"/>
                </a:cubicBezTo>
                <a:lnTo>
                  <a:pt x="2458074" y="725480"/>
                </a:lnTo>
                <a:cubicBezTo>
                  <a:pt x="2466407" y="727457"/>
                  <a:pt x="2469592" y="730747"/>
                  <a:pt x="2469592" y="735457"/>
                </a:cubicBezTo>
                <a:cubicBezTo>
                  <a:pt x="2469592" y="741479"/>
                  <a:pt x="2464319" y="745865"/>
                  <a:pt x="2454996" y="745865"/>
                </a:cubicBezTo>
                <a:cubicBezTo>
                  <a:pt x="2447941" y="745865"/>
                  <a:pt x="2440472" y="743384"/>
                  <a:pt x="2432895" y="737883"/>
                </a:cubicBezTo>
                <a:cubicBezTo>
                  <a:pt x="2432553" y="737650"/>
                  <a:pt x="2432085" y="737704"/>
                  <a:pt x="2431833" y="738045"/>
                </a:cubicBezTo>
                <a:lnTo>
                  <a:pt x="2424708" y="747678"/>
                </a:lnTo>
                <a:lnTo>
                  <a:pt x="2424706" y="747663"/>
                </a:lnTo>
                <a:lnTo>
                  <a:pt x="2424706" y="747681"/>
                </a:lnTo>
                <a:lnTo>
                  <a:pt x="2424708" y="747678"/>
                </a:lnTo>
                <a:lnTo>
                  <a:pt x="2424850" y="748741"/>
                </a:lnTo>
                <a:cubicBezTo>
                  <a:pt x="2432895" y="755015"/>
                  <a:pt x="2443514" y="758466"/>
                  <a:pt x="2454547" y="758466"/>
                </a:cubicBezTo>
                <a:cubicBezTo>
                  <a:pt x="2472760" y="758466"/>
                  <a:pt x="2483631" y="748831"/>
                  <a:pt x="2483631" y="734468"/>
                </a:cubicBezTo>
                <a:cubicBezTo>
                  <a:pt x="2483631" y="723736"/>
                  <a:pt x="2477368" y="716941"/>
                  <a:pt x="2464859" y="713867"/>
                </a:cubicBezTo>
                <a:lnTo>
                  <a:pt x="2451361" y="710685"/>
                </a:lnTo>
                <a:cubicBezTo>
                  <a:pt x="2442596" y="708618"/>
                  <a:pt x="2439626" y="705652"/>
                  <a:pt x="2439626" y="701265"/>
                </a:cubicBezTo>
                <a:cubicBezTo>
                  <a:pt x="2439626" y="695783"/>
                  <a:pt x="2444575" y="691612"/>
                  <a:pt x="2453682" y="691612"/>
                </a:cubicBezTo>
                <a:cubicBezTo>
                  <a:pt x="2460269" y="691612"/>
                  <a:pt x="2466659" y="693877"/>
                  <a:pt x="2472436" y="699000"/>
                </a:cubicBezTo>
                <a:cubicBezTo>
                  <a:pt x="2472742" y="699270"/>
                  <a:pt x="2473210" y="699270"/>
                  <a:pt x="2473498" y="698964"/>
                </a:cubicBezTo>
                <a:lnTo>
                  <a:pt x="2481471" y="690425"/>
                </a:lnTo>
                <a:cubicBezTo>
                  <a:pt x="2481759" y="690120"/>
                  <a:pt x="2481741" y="689616"/>
                  <a:pt x="2481435" y="689329"/>
                </a:cubicBezTo>
                <a:cubicBezTo>
                  <a:pt x="2474236" y="682659"/>
                  <a:pt x="2464265" y="679118"/>
                  <a:pt x="2453898" y="679118"/>
                </a:cubicBezTo>
                <a:close/>
                <a:moveTo>
                  <a:pt x="1894168" y="679118"/>
                </a:moveTo>
                <a:cubicBezTo>
                  <a:pt x="1893741" y="679118"/>
                  <a:pt x="1893394" y="679464"/>
                  <a:pt x="1893394" y="679891"/>
                </a:cubicBezTo>
                <a:lnTo>
                  <a:pt x="1893394" y="1016178"/>
                </a:lnTo>
                <a:cubicBezTo>
                  <a:pt x="1893394" y="1016605"/>
                  <a:pt x="1893741" y="1016951"/>
                  <a:pt x="1894168" y="1016951"/>
                </a:cubicBezTo>
                <a:lnTo>
                  <a:pt x="1902825" y="1016951"/>
                </a:lnTo>
                <a:cubicBezTo>
                  <a:pt x="1903253" y="1016951"/>
                  <a:pt x="1903599" y="1016605"/>
                  <a:pt x="1903599" y="1016178"/>
                </a:cubicBezTo>
                <a:lnTo>
                  <a:pt x="1903599" y="679891"/>
                </a:lnTo>
                <a:cubicBezTo>
                  <a:pt x="1903599" y="679464"/>
                  <a:pt x="1903253" y="679118"/>
                  <a:pt x="1902825" y="679118"/>
                </a:cubicBezTo>
                <a:close/>
                <a:moveTo>
                  <a:pt x="1639127" y="679099"/>
                </a:moveTo>
                <a:cubicBezTo>
                  <a:pt x="1593027" y="679099"/>
                  <a:pt x="1555658" y="716469"/>
                  <a:pt x="1555658" y="762569"/>
                </a:cubicBezTo>
                <a:lnTo>
                  <a:pt x="1555658" y="933425"/>
                </a:lnTo>
                <a:cubicBezTo>
                  <a:pt x="1555658" y="979525"/>
                  <a:pt x="1593027" y="1016894"/>
                  <a:pt x="1639127" y="1016894"/>
                </a:cubicBezTo>
                <a:lnTo>
                  <a:pt x="1786901" y="1016894"/>
                </a:lnTo>
                <a:cubicBezTo>
                  <a:pt x="1788767" y="1016894"/>
                  <a:pt x="1790281" y="1015382"/>
                  <a:pt x="1790281" y="1013516"/>
                </a:cubicBezTo>
                <a:lnTo>
                  <a:pt x="1790281" y="956629"/>
                </a:lnTo>
                <a:cubicBezTo>
                  <a:pt x="1790281" y="954763"/>
                  <a:pt x="1788767" y="953251"/>
                  <a:pt x="1786901" y="953251"/>
                </a:cubicBezTo>
                <a:lnTo>
                  <a:pt x="1639127" y="953251"/>
                </a:lnTo>
                <a:cubicBezTo>
                  <a:pt x="1630339" y="953251"/>
                  <a:pt x="1623216" y="946128"/>
                  <a:pt x="1623216" y="937340"/>
                </a:cubicBezTo>
                <a:lnTo>
                  <a:pt x="1623216" y="878840"/>
                </a:lnTo>
                <a:lnTo>
                  <a:pt x="1770990" y="878840"/>
                </a:lnTo>
                <a:cubicBezTo>
                  <a:pt x="1772856" y="878840"/>
                  <a:pt x="1774369" y="877328"/>
                  <a:pt x="1774369" y="875462"/>
                </a:cubicBezTo>
                <a:lnTo>
                  <a:pt x="1774369" y="818574"/>
                </a:lnTo>
                <a:cubicBezTo>
                  <a:pt x="1774369" y="816709"/>
                  <a:pt x="1772856" y="815197"/>
                  <a:pt x="1770990" y="815197"/>
                </a:cubicBezTo>
                <a:lnTo>
                  <a:pt x="1623216" y="815197"/>
                </a:lnTo>
                <a:lnTo>
                  <a:pt x="1623216" y="758654"/>
                </a:lnTo>
                <a:cubicBezTo>
                  <a:pt x="1623216" y="749866"/>
                  <a:pt x="1630339" y="742743"/>
                  <a:pt x="1639127" y="742743"/>
                </a:cubicBezTo>
                <a:lnTo>
                  <a:pt x="1786901" y="742743"/>
                </a:lnTo>
                <a:cubicBezTo>
                  <a:pt x="1788767" y="742743"/>
                  <a:pt x="1790281" y="741230"/>
                  <a:pt x="1790281" y="739366"/>
                </a:cubicBezTo>
                <a:lnTo>
                  <a:pt x="1790281" y="682477"/>
                </a:lnTo>
                <a:cubicBezTo>
                  <a:pt x="1790281" y="680612"/>
                  <a:pt x="1788767" y="679099"/>
                  <a:pt x="1786901" y="679099"/>
                </a:cubicBezTo>
                <a:close/>
                <a:moveTo>
                  <a:pt x="1269942" y="679099"/>
                </a:moveTo>
                <a:cubicBezTo>
                  <a:pt x="1268077" y="679099"/>
                  <a:pt x="1266565" y="680612"/>
                  <a:pt x="1266565" y="682478"/>
                </a:cubicBezTo>
                <a:lnTo>
                  <a:pt x="1266565" y="1013516"/>
                </a:lnTo>
                <a:cubicBezTo>
                  <a:pt x="1266565" y="1015382"/>
                  <a:pt x="1268077" y="1016894"/>
                  <a:pt x="1269942" y="1016894"/>
                </a:cubicBezTo>
                <a:lnTo>
                  <a:pt x="1330745" y="1016894"/>
                </a:lnTo>
                <a:cubicBezTo>
                  <a:pt x="1332611" y="1016894"/>
                  <a:pt x="1334123" y="1015382"/>
                  <a:pt x="1334123" y="1013516"/>
                </a:cubicBezTo>
                <a:lnTo>
                  <a:pt x="1334123" y="906781"/>
                </a:lnTo>
                <a:lnTo>
                  <a:pt x="1400228" y="907083"/>
                </a:lnTo>
                <a:lnTo>
                  <a:pt x="1467002" y="1014503"/>
                </a:lnTo>
                <a:cubicBezTo>
                  <a:pt x="1467927" y="1015990"/>
                  <a:pt x="1469554" y="1016894"/>
                  <a:pt x="1471307" y="1016894"/>
                </a:cubicBezTo>
                <a:lnTo>
                  <a:pt x="1535992" y="1016894"/>
                </a:lnTo>
                <a:cubicBezTo>
                  <a:pt x="1538641" y="1016894"/>
                  <a:pt x="1540259" y="1013984"/>
                  <a:pt x="1538861" y="1011733"/>
                </a:cubicBezTo>
                <a:lnTo>
                  <a:pt x="1467097" y="896288"/>
                </a:lnTo>
                <a:cubicBezTo>
                  <a:pt x="1506555" y="878029"/>
                  <a:pt x="1533808" y="837872"/>
                  <a:pt x="1533190" y="791395"/>
                </a:cubicBezTo>
                <a:cubicBezTo>
                  <a:pt x="1532357" y="728735"/>
                  <a:pt x="1479665" y="679099"/>
                  <a:pt x="1417002" y="679099"/>
                </a:cubicBezTo>
                <a:close/>
                <a:moveTo>
                  <a:pt x="519316" y="679099"/>
                </a:moveTo>
                <a:cubicBezTo>
                  <a:pt x="517450" y="679099"/>
                  <a:pt x="515938" y="680612"/>
                  <a:pt x="515938" y="682478"/>
                </a:cubicBezTo>
                <a:lnTo>
                  <a:pt x="515938" y="1013516"/>
                </a:lnTo>
                <a:cubicBezTo>
                  <a:pt x="515938" y="1015382"/>
                  <a:pt x="517450" y="1016894"/>
                  <a:pt x="519316" y="1016894"/>
                </a:cubicBezTo>
                <a:lnTo>
                  <a:pt x="580119" y="1016894"/>
                </a:lnTo>
                <a:cubicBezTo>
                  <a:pt x="581984" y="1016894"/>
                  <a:pt x="583496" y="1015382"/>
                  <a:pt x="583496" y="1013516"/>
                </a:cubicBezTo>
                <a:lnTo>
                  <a:pt x="583496" y="784845"/>
                </a:lnTo>
                <a:lnTo>
                  <a:pt x="674227" y="960597"/>
                </a:lnTo>
                <a:lnTo>
                  <a:pt x="712413" y="960597"/>
                </a:lnTo>
                <a:lnTo>
                  <a:pt x="803634" y="784845"/>
                </a:lnTo>
                <a:lnTo>
                  <a:pt x="803634" y="1013516"/>
                </a:lnTo>
                <a:cubicBezTo>
                  <a:pt x="803634" y="1015382"/>
                  <a:pt x="805146" y="1016894"/>
                  <a:pt x="807012" y="1016894"/>
                </a:cubicBezTo>
                <a:lnTo>
                  <a:pt x="867814" y="1016894"/>
                </a:lnTo>
                <a:cubicBezTo>
                  <a:pt x="869680" y="1016894"/>
                  <a:pt x="871192" y="1015382"/>
                  <a:pt x="871192" y="1013516"/>
                </a:cubicBezTo>
                <a:lnTo>
                  <a:pt x="871192" y="682478"/>
                </a:lnTo>
                <a:cubicBezTo>
                  <a:pt x="871192" y="680612"/>
                  <a:pt x="869680" y="679099"/>
                  <a:pt x="867814" y="679099"/>
                </a:cubicBezTo>
                <a:lnTo>
                  <a:pt x="791052" y="679099"/>
                </a:lnTo>
                <a:cubicBezTo>
                  <a:pt x="789158" y="679099"/>
                  <a:pt x="787423" y="680156"/>
                  <a:pt x="786551" y="681839"/>
                </a:cubicBezTo>
                <a:lnTo>
                  <a:pt x="693810" y="861154"/>
                </a:lnTo>
                <a:lnTo>
                  <a:pt x="601556" y="681848"/>
                </a:lnTo>
                <a:cubicBezTo>
                  <a:pt x="600688" y="680161"/>
                  <a:pt x="598949" y="679099"/>
                  <a:pt x="597051" y="679099"/>
                </a:cubicBezTo>
                <a:close/>
                <a:moveTo>
                  <a:pt x="1068878" y="674636"/>
                </a:moveTo>
                <a:cubicBezTo>
                  <a:pt x="973135" y="674636"/>
                  <a:pt x="895517" y="752252"/>
                  <a:pt x="895517" y="847997"/>
                </a:cubicBezTo>
                <a:cubicBezTo>
                  <a:pt x="895517" y="856102"/>
                  <a:pt x="896087" y="864074"/>
                  <a:pt x="897163" y="871884"/>
                </a:cubicBezTo>
                <a:lnTo>
                  <a:pt x="961920" y="871884"/>
                </a:lnTo>
                <a:cubicBezTo>
                  <a:pt x="960211" y="864190"/>
                  <a:pt x="959280" y="856204"/>
                  <a:pt x="959280" y="847997"/>
                </a:cubicBezTo>
                <a:cubicBezTo>
                  <a:pt x="959280" y="787467"/>
                  <a:pt x="1008349" y="738397"/>
                  <a:pt x="1068878" y="738397"/>
                </a:cubicBezTo>
                <a:cubicBezTo>
                  <a:pt x="1129410" y="738397"/>
                  <a:pt x="1178479" y="787467"/>
                  <a:pt x="1178479" y="847997"/>
                </a:cubicBezTo>
                <a:cubicBezTo>
                  <a:pt x="1178479" y="856204"/>
                  <a:pt x="1177548" y="864190"/>
                  <a:pt x="1175836" y="871884"/>
                </a:cubicBezTo>
                <a:lnTo>
                  <a:pt x="1240594" y="871884"/>
                </a:lnTo>
                <a:cubicBezTo>
                  <a:pt x="1241670" y="864074"/>
                  <a:pt x="1242240" y="856102"/>
                  <a:pt x="1242240" y="847997"/>
                </a:cubicBezTo>
                <a:cubicBezTo>
                  <a:pt x="1242240" y="752252"/>
                  <a:pt x="1164624" y="674636"/>
                  <a:pt x="1068878" y="674636"/>
                </a:cubicBezTo>
                <a:close/>
                <a:moveTo>
                  <a:pt x="1075294" y="544446"/>
                </a:moveTo>
                <a:lnTo>
                  <a:pt x="1090876" y="588594"/>
                </a:lnTo>
                <a:lnTo>
                  <a:pt x="1059711" y="588594"/>
                </a:lnTo>
                <a:close/>
                <a:moveTo>
                  <a:pt x="799860" y="538560"/>
                </a:moveTo>
                <a:cubicBezTo>
                  <a:pt x="820117" y="538560"/>
                  <a:pt x="835525" y="553968"/>
                  <a:pt x="835525" y="574571"/>
                </a:cubicBezTo>
                <a:cubicBezTo>
                  <a:pt x="835525" y="595174"/>
                  <a:pt x="820115" y="610583"/>
                  <a:pt x="799860" y="610583"/>
                </a:cubicBezTo>
                <a:cubicBezTo>
                  <a:pt x="779602" y="610583"/>
                  <a:pt x="764194" y="595173"/>
                  <a:pt x="764194" y="574571"/>
                </a:cubicBezTo>
                <a:cubicBezTo>
                  <a:pt x="764194" y="553969"/>
                  <a:pt x="779602" y="538560"/>
                  <a:pt x="799860" y="538560"/>
                </a:cubicBezTo>
                <a:close/>
                <a:moveTo>
                  <a:pt x="1061464" y="514840"/>
                </a:moveTo>
                <a:cubicBezTo>
                  <a:pt x="1060409" y="514840"/>
                  <a:pt x="1059467" y="515493"/>
                  <a:pt x="1059097" y="516480"/>
                </a:cubicBezTo>
                <a:lnTo>
                  <a:pt x="1015512" y="632593"/>
                </a:lnTo>
                <a:cubicBezTo>
                  <a:pt x="1015201" y="633420"/>
                  <a:pt x="1015812" y="634302"/>
                  <a:pt x="1016695" y="634302"/>
                </a:cubicBezTo>
                <a:lnTo>
                  <a:pt x="1041825" y="634302"/>
                </a:lnTo>
                <a:cubicBezTo>
                  <a:pt x="1042896" y="634302"/>
                  <a:pt x="1043849" y="633628"/>
                  <a:pt x="1044208" y="632620"/>
                </a:cubicBezTo>
                <a:lnTo>
                  <a:pt x="1051055" y="613353"/>
                </a:lnTo>
                <a:lnTo>
                  <a:pt x="1099532" y="613353"/>
                </a:lnTo>
                <a:lnTo>
                  <a:pt x="1106379" y="632620"/>
                </a:lnTo>
                <a:cubicBezTo>
                  <a:pt x="1106738" y="633628"/>
                  <a:pt x="1107691" y="634302"/>
                  <a:pt x="1108762" y="634302"/>
                </a:cubicBezTo>
                <a:lnTo>
                  <a:pt x="1134583" y="634302"/>
                </a:lnTo>
                <a:cubicBezTo>
                  <a:pt x="1135465" y="634302"/>
                  <a:pt x="1136077" y="633419"/>
                  <a:pt x="1135766" y="632592"/>
                </a:cubicBezTo>
                <a:lnTo>
                  <a:pt x="1092012" y="516477"/>
                </a:lnTo>
                <a:cubicBezTo>
                  <a:pt x="1091641" y="515492"/>
                  <a:pt x="1090698" y="514840"/>
                  <a:pt x="1089646" y="514840"/>
                </a:cubicBezTo>
                <a:close/>
                <a:moveTo>
                  <a:pt x="877639" y="514840"/>
                </a:moveTo>
                <a:cubicBezTo>
                  <a:pt x="876942" y="514840"/>
                  <a:pt x="876376" y="515406"/>
                  <a:pt x="876376" y="516104"/>
                </a:cubicBezTo>
                <a:lnTo>
                  <a:pt x="876376" y="633038"/>
                </a:lnTo>
                <a:cubicBezTo>
                  <a:pt x="876376" y="633736"/>
                  <a:pt x="876942" y="634302"/>
                  <a:pt x="877639" y="634302"/>
                </a:cubicBezTo>
                <a:lnTo>
                  <a:pt x="901946" y="634302"/>
                </a:lnTo>
                <a:cubicBezTo>
                  <a:pt x="902646" y="634302"/>
                  <a:pt x="903210" y="633736"/>
                  <a:pt x="903210" y="633038"/>
                </a:cubicBezTo>
                <a:lnTo>
                  <a:pt x="903210" y="557604"/>
                </a:lnTo>
                <a:lnTo>
                  <a:pt x="933335" y="614218"/>
                </a:lnTo>
                <a:lnTo>
                  <a:pt x="948571" y="614218"/>
                </a:lnTo>
                <a:lnTo>
                  <a:pt x="978696" y="557604"/>
                </a:lnTo>
                <a:lnTo>
                  <a:pt x="978696" y="633038"/>
                </a:lnTo>
                <a:cubicBezTo>
                  <a:pt x="978696" y="633736"/>
                  <a:pt x="979262" y="634302"/>
                  <a:pt x="979960" y="634302"/>
                </a:cubicBezTo>
                <a:lnTo>
                  <a:pt x="1004267" y="634302"/>
                </a:lnTo>
                <a:cubicBezTo>
                  <a:pt x="1004966" y="634302"/>
                  <a:pt x="1005532" y="633736"/>
                  <a:pt x="1005532" y="633038"/>
                </a:cubicBezTo>
                <a:lnTo>
                  <a:pt x="1005532" y="516104"/>
                </a:lnTo>
                <a:cubicBezTo>
                  <a:pt x="1005532" y="515406"/>
                  <a:pt x="1004966" y="514840"/>
                  <a:pt x="1004267" y="514840"/>
                </a:cubicBezTo>
                <a:lnTo>
                  <a:pt x="974321" y="514840"/>
                </a:lnTo>
                <a:cubicBezTo>
                  <a:pt x="973390" y="514840"/>
                  <a:pt x="972534" y="515352"/>
                  <a:pt x="972094" y="516173"/>
                </a:cubicBezTo>
                <a:lnTo>
                  <a:pt x="941126" y="573878"/>
                </a:lnTo>
                <a:lnTo>
                  <a:pt x="910330" y="516178"/>
                </a:lnTo>
                <a:cubicBezTo>
                  <a:pt x="909891" y="515354"/>
                  <a:pt x="909034" y="514840"/>
                  <a:pt x="908101" y="514840"/>
                </a:cubicBezTo>
                <a:close/>
                <a:moveTo>
                  <a:pt x="622806" y="514840"/>
                </a:moveTo>
                <a:cubicBezTo>
                  <a:pt x="622108" y="514840"/>
                  <a:pt x="621542" y="515406"/>
                  <a:pt x="621542" y="516104"/>
                </a:cubicBezTo>
                <a:lnTo>
                  <a:pt x="621542" y="633038"/>
                </a:lnTo>
                <a:cubicBezTo>
                  <a:pt x="621542" y="633736"/>
                  <a:pt x="622108" y="634302"/>
                  <a:pt x="622806" y="634302"/>
                </a:cubicBezTo>
                <a:lnTo>
                  <a:pt x="647113" y="634302"/>
                </a:lnTo>
                <a:cubicBezTo>
                  <a:pt x="647811" y="634302"/>
                  <a:pt x="648377" y="633736"/>
                  <a:pt x="648377" y="633038"/>
                </a:cubicBezTo>
                <a:lnTo>
                  <a:pt x="648377" y="586863"/>
                </a:lnTo>
                <a:lnTo>
                  <a:pt x="696335" y="586863"/>
                </a:lnTo>
                <a:lnTo>
                  <a:pt x="696335" y="633038"/>
                </a:lnTo>
                <a:cubicBezTo>
                  <a:pt x="696335" y="633736"/>
                  <a:pt x="696901" y="634302"/>
                  <a:pt x="697598" y="634302"/>
                </a:cubicBezTo>
                <a:lnTo>
                  <a:pt x="721905" y="634302"/>
                </a:lnTo>
                <a:cubicBezTo>
                  <a:pt x="722605" y="634302"/>
                  <a:pt x="723171" y="633736"/>
                  <a:pt x="723171" y="633038"/>
                </a:cubicBezTo>
                <a:lnTo>
                  <a:pt x="723171" y="516104"/>
                </a:lnTo>
                <a:cubicBezTo>
                  <a:pt x="723171" y="515406"/>
                  <a:pt x="722605" y="514840"/>
                  <a:pt x="721905" y="514840"/>
                </a:cubicBezTo>
                <a:lnTo>
                  <a:pt x="697598" y="514840"/>
                </a:lnTo>
                <a:cubicBezTo>
                  <a:pt x="696901" y="514840"/>
                  <a:pt x="696335" y="515406"/>
                  <a:pt x="696335" y="516104"/>
                </a:cubicBezTo>
                <a:lnTo>
                  <a:pt x="696335" y="561586"/>
                </a:lnTo>
                <a:lnTo>
                  <a:pt x="648377" y="561586"/>
                </a:lnTo>
                <a:lnTo>
                  <a:pt x="648377" y="516104"/>
                </a:lnTo>
                <a:cubicBezTo>
                  <a:pt x="648377" y="515406"/>
                  <a:pt x="647811" y="514840"/>
                  <a:pt x="647113" y="514840"/>
                </a:cubicBezTo>
                <a:close/>
                <a:moveTo>
                  <a:pt x="517202" y="514840"/>
                </a:moveTo>
                <a:cubicBezTo>
                  <a:pt x="516504" y="514840"/>
                  <a:pt x="515938" y="515406"/>
                  <a:pt x="515938" y="516104"/>
                </a:cubicBezTo>
                <a:lnTo>
                  <a:pt x="515938" y="538854"/>
                </a:lnTo>
                <a:cubicBezTo>
                  <a:pt x="515938" y="539552"/>
                  <a:pt x="516504" y="540118"/>
                  <a:pt x="517202" y="540118"/>
                </a:cubicBezTo>
                <a:lnTo>
                  <a:pt x="549180" y="540118"/>
                </a:lnTo>
                <a:lnTo>
                  <a:pt x="549180" y="633038"/>
                </a:lnTo>
                <a:cubicBezTo>
                  <a:pt x="549180" y="633736"/>
                  <a:pt x="549746" y="634302"/>
                  <a:pt x="550444" y="634302"/>
                </a:cubicBezTo>
                <a:lnTo>
                  <a:pt x="574751" y="634302"/>
                </a:lnTo>
                <a:cubicBezTo>
                  <a:pt x="575449" y="634302"/>
                  <a:pt x="576015" y="633736"/>
                  <a:pt x="576015" y="633038"/>
                </a:cubicBezTo>
                <a:lnTo>
                  <a:pt x="576015" y="540118"/>
                </a:lnTo>
                <a:lnTo>
                  <a:pt x="607992" y="540118"/>
                </a:lnTo>
                <a:cubicBezTo>
                  <a:pt x="608691" y="540118"/>
                  <a:pt x="609257" y="539552"/>
                  <a:pt x="609257" y="538854"/>
                </a:cubicBezTo>
                <a:lnTo>
                  <a:pt x="609257" y="516104"/>
                </a:lnTo>
                <a:cubicBezTo>
                  <a:pt x="609257" y="515406"/>
                  <a:pt x="608691" y="514840"/>
                  <a:pt x="607993" y="514840"/>
                </a:cubicBezTo>
                <a:close/>
                <a:moveTo>
                  <a:pt x="1185521" y="512763"/>
                </a:moveTo>
                <a:cubicBezTo>
                  <a:pt x="1157993" y="512763"/>
                  <a:pt x="1139467" y="526959"/>
                  <a:pt x="1139467" y="548428"/>
                </a:cubicBezTo>
                <a:cubicBezTo>
                  <a:pt x="1139467" y="569550"/>
                  <a:pt x="1157299" y="580804"/>
                  <a:pt x="1181193" y="586517"/>
                </a:cubicBezTo>
                <a:cubicBezTo>
                  <a:pt x="1193831" y="589633"/>
                  <a:pt x="1205257" y="592403"/>
                  <a:pt x="1205257" y="600714"/>
                </a:cubicBezTo>
                <a:cubicBezTo>
                  <a:pt x="1205257" y="607813"/>
                  <a:pt x="1196081" y="612487"/>
                  <a:pt x="1185347" y="612487"/>
                </a:cubicBezTo>
                <a:cubicBezTo>
                  <a:pt x="1173158" y="612487"/>
                  <a:pt x="1159359" y="606690"/>
                  <a:pt x="1149696" y="598202"/>
                </a:cubicBezTo>
                <a:cubicBezTo>
                  <a:pt x="1149126" y="597702"/>
                  <a:pt x="1148269" y="597804"/>
                  <a:pt x="1147843" y="598432"/>
                </a:cubicBezTo>
                <a:lnTo>
                  <a:pt x="1135429" y="616740"/>
                </a:lnTo>
                <a:cubicBezTo>
                  <a:pt x="1135068" y="617275"/>
                  <a:pt x="1135149" y="618004"/>
                  <a:pt x="1135636" y="618428"/>
                </a:cubicBezTo>
                <a:cubicBezTo>
                  <a:pt x="1148137" y="629263"/>
                  <a:pt x="1167408" y="636379"/>
                  <a:pt x="1185521" y="636379"/>
                </a:cubicBezTo>
                <a:cubicBezTo>
                  <a:pt x="1212183" y="636379"/>
                  <a:pt x="1232785" y="621490"/>
                  <a:pt x="1232785" y="599502"/>
                </a:cubicBezTo>
                <a:cubicBezTo>
                  <a:pt x="1232785" y="571628"/>
                  <a:pt x="1199371" y="563318"/>
                  <a:pt x="1188810" y="561066"/>
                </a:cubicBezTo>
                <a:cubicBezTo>
                  <a:pt x="1177903" y="558816"/>
                  <a:pt x="1166996" y="555180"/>
                  <a:pt x="1166996" y="547389"/>
                </a:cubicBezTo>
                <a:cubicBezTo>
                  <a:pt x="1166996" y="541156"/>
                  <a:pt x="1174612" y="536655"/>
                  <a:pt x="1185347" y="536655"/>
                </a:cubicBezTo>
                <a:cubicBezTo>
                  <a:pt x="1196022" y="536655"/>
                  <a:pt x="1207164" y="540861"/>
                  <a:pt x="1214192" y="546909"/>
                </a:cubicBezTo>
                <a:cubicBezTo>
                  <a:pt x="1214787" y="547420"/>
                  <a:pt x="1215673" y="547296"/>
                  <a:pt x="1216082" y="546626"/>
                </a:cubicBezTo>
                <a:lnTo>
                  <a:pt x="1227215" y="528382"/>
                </a:lnTo>
                <a:cubicBezTo>
                  <a:pt x="1227533" y="527859"/>
                  <a:pt x="1227456" y="527178"/>
                  <a:pt x="1227003" y="526766"/>
                </a:cubicBezTo>
                <a:cubicBezTo>
                  <a:pt x="1218082" y="518649"/>
                  <a:pt x="1203355" y="512763"/>
                  <a:pt x="1185521" y="512763"/>
                </a:cubicBezTo>
                <a:close/>
                <a:moveTo>
                  <a:pt x="799860" y="512763"/>
                </a:moveTo>
                <a:cubicBezTo>
                  <a:pt x="763847" y="512763"/>
                  <a:pt x="736666" y="539425"/>
                  <a:pt x="736666" y="574571"/>
                </a:cubicBezTo>
                <a:cubicBezTo>
                  <a:pt x="736666" y="609717"/>
                  <a:pt x="763847" y="636379"/>
                  <a:pt x="799860" y="636379"/>
                </a:cubicBezTo>
                <a:cubicBezTo>
                  <a:pt x="835697" y="636379"/>
                  <a:pt x="863053" y="609717"/>
                  <a:pt x="863053" y="574571"/>
                </a:cubicBezTo>
                <a:cubicBezTo>
                  <a:pt x="863053" y="539425"/>
                  <a:pt x="835697" y="512763"/>
                  <a:pt x="799860" y="51276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358170"/>
                </a:lnTo>
                <a:lnTo>
                  <a:pt x="5354778" y="6358170"/>
                </a:lnTo>
                <a:cubicBezTo>
                  <a:pt x="5420407" y="6116818"/>
                  <a:pt x="5455957" y="5861806"/>
                  <a:pt x="5455957" y="5599507"/>
                </a:cubicBezTo>
                <a:cubicBezTo>
                  <a:pt x="5455957" y="4010231"/>
                  <a:pt x="4167066" y="2722417"/>
                  <a:pt x="2577373" y="2722417"/>
                </a:cubicBezTo>
                <a:cubicBezTo>
                  <a:pt x="1483832" y="2722417"/>
                  <a:pt x="532898" y="3331111"/>
                  <a:pt x="45356" y="4227981"/>
                </a:cubicBezTo>
                <a:lnTo>
                  <a:pt x="0" y="43220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440000" anchor="t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Clr>
                <a:schemeClr val="bg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 err="1"/>
              <a:t>Plaats</a:t>
            </a:r>
            <a:r>
              <a:rPr lang="en-GB" dirty="0"/>
              <a:t> </a:t>
            </a:r>
            <a:r>
              <a:rPr lang="en-GB" dirty="0" err="1"/>
              <a:t>eerst</a:t>
            </a:r>
            <a:r>
              <a:rPr lang="en-GB" dirty="0"/>
              <a:t> </a:t>
            </a:r>
            <a:r>
              <a:rPr lang="en-GB" dirty="0" err="1"/>
              <a:t>een</a:t>
            </a:r>
            <a:r>
              <a:rPr lang="en-GB" dirty="0"/>
              <a:t> </a:t>
            </a:r>
            <a:r>
              <a:rPr lang="en-GB" dirty="0" err="1"/>
              <a:t>afbeelding</a:t>
            </a:r>
            <a:r>
              <a:rPr lang="en-GB" dirty="0"/>
              <a:t> </a:t>
            </a:r>
            <a:r>
              <a:rPr lang="en-GB" dirty="0" err="1"/>
              <a:t>voordat</a:t>
            </a:r>
            <a:r>
              <a:rPr lang="en-GB" dirty="0"/>
              <a:t> je de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invult</a:t>
            </a:r>
            <a:r>
              <a:rPr lang="en-GB" dirty="0"/>
              <a:t>.</a:t>
            </a:r>
          </a:p>
        </p:txBody>
      </p:sp>
      <p:sp>
        <p:nvSpPr>
          <p:cNvPr id="5" name="Title 20">
            <a:extLst>
              <a:ext uri="{FF2B5EF4-FFF2-40B4-BE49-F238E27FC236}">
                <a16:creationId xmlns:a16="http://schemas.microsoft.com/office/drawing/2014/main" id="{B152DDB2-B7AF-F076-4764-CFB5ED0B26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4397819"/>
            <a:ext cx="4194959" cy="752514"/>
          </a:xfrm>
        </p:spPr>
        <p:txBody>
          <a:bodyPr wrap="square" lIns="108000" rIns="0" bIns="0" anchor="b">
            <a:sp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Korte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05D50E6-C455-3BD2-FB90-1941D47E4AE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7599" y="5162202"/>
            <a:ext cx="4203307" cy="513405"/>
          </a:xfrm>
          <a:prstGeom prst="rect">
            <a:avLst/>
          </a:prstGeom>
        </p:spPr>
        <p:txBody>
          <a:bodyPr wrap="square" lIns="108000" tIns="36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4398D7-85A0-281A-1B38-7B6FC712C810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DCFFB80-A604-4508-BC5A-433270EAD45D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CF13D48-EF81-B977-EAD2-065D28F89FA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2FBA262-B5EE-1B59-329C-4678FB34050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06170978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2E3A3DB3-3F3E-9E1D-4D82-D3A61E6966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 rot="5400000">
            <a:off x="4238293" y="2126818"/>
            <a:ext cx="6903349" cy="2609803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17836F46-0818-6D94-A02D-96FEDE21A4D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189" r="5189"/>
          <a:stretch/>
        </p:blipFill>
        <p:spPr>
          <a:xfrm rot="5400000">
            <a:off x="7316570" y="1982572"/>
            <a:ext cx="6858002" cy="2892857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667B28-01D9-052E-0F45-E9F56DE694F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E38D11B1-7817-4A96-8670-EEB6D188AB5F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6ADB8DE-B83F-3940-C769-50FA6A43418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534C880-3969-6D43-09CD-61FF8BCD1A0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4A46CF9-500D-0D14-EA47-0C0460B1106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5" y="2688720"/>
            <a:ext cx="8207651" cy="524553"/>
          </a:xfrm>
          <a:prstGeom prst="rect">
            <a:avLst/>
          </a:prstGeom>
        </p:spPr>
        <p:txBody>
          <a:bodyPr wrap="square" lIns="0" rIns="0" bIns="108000" anchor="b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b="1" i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Ondertitel</a:t>
            </a:r>
            <a:endParaRPr lang="en-BE" dirty="0"/>
          </a:p>
        </p:txBody>
      </p:sp>
      <p:sp>
        <p:nvSpPr>
          <p:cNvPr id="10" name="Title 5">
            <a:extLst>
              <a:ext uri="{FF2B5EF4-FFF2-40B4-BE49-F238E27FC236}">
                <a16:creationId xmlns:a16="http://schemas.microsoft.com/office/drawing/2014/main" id="{AA89F6E9-0061-D186-2A2B-706806631E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5" y="3213273"/>
            <a:ext cx="8207651" cy="1588127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Titel</a:t>
            </a:r>
            <a:endParaRPr lang="en-BE" dirty="0"/>
          </a:p>
        </p:txBody>
      </p:sp>
      <p:grpSp>
        <p:nvGrpSpPr>
          <p:cNvPr id="2" name="Graphic 10">
            <a:extLst>
              <a:ext uri="{FF2B5EF4-FFF2-40B4-BE49-F238E27FC236}">
                <a16:creationId xmlns:a16="http://schemas.microsoft.com/office/drawing/2014/main" id="{DE188515-991E-1E96-BBEA-B1081967BEC3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1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48738046-82EE-4563-3C5D-9F8377C47ACA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BB1C4AFE-6F80-C561-251A-FC5E7165034B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09920C01-2CDB-20F3-B636-FF067418E720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29990060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628C50E3-30E0-578B-06D1-F44116DB10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6421892" y="1787410"/>
            <a:ext cx="5204806" cy="32832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7063A626-3A96-7011-342D-0DD4422CFE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23526"/>
          <a:stretch/>
        </p:blipFill>
        <p:spPr>
          <a:xfrm rot="5400000">
            <a:off x="8340234" y="3693405"/>
            <a:ext cx="1431956" cy="4897237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B5D436B6-1FD6-9F4B-F52D-042A47AC1C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23396"/>
          <a:stretch/>
        </p:blipFill>
        <p:spPr>
          <a:xfrm rot="16200000">
            <a:off x="8317808" y="-1734057"/>
            <a:ext cx="1427412" cy="4895522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9DD749A-EF56-0681-080F-05B6E605702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21892" y="1787389"/>
            <a:ext cx="5219245" cy="3283200"/>
          </a:xfrm>
          <a:custGeom>
            <a:avLst/>
            <a:gdLst>
              <a:gd name="connsiteX0" fmla="*/ 104944 w 6019800"/>
              <a:gd name="connsiteY0" fmla="*/ 0 h 3786819"/>
              <a:gd name="connsiteX1" fmla="*/ 5914856 w 6019800"/>
              <a:gd name="connsiteY1" fmla="*/ 0 h 3786819"/>
              <a:gd name="connsiteX2" fmla="*/ 5958650 w 6019800"/>
              <a:gd name="connsiteY2" fmla="*/ 170319 h 3786819"/>
              <a:gd name="connsiteX3" fmla="*/ 6019800 w 6019800"/>
              <a:gd name="connsiteY3" fmla="*/ 776919 h 3786819"/>
              <a:gd name="connsiteX4" fmla="*/ 3009900 w 6019800"/>
              <a:gd name="connsiteY4" fmla="*/ 3786819 h 3786819"/>
              <a:gd name="connsiteX5" fmla="*/ 0 w 6019800"/>
              <a:gd name="connsiteY5" fmla="*/ 776919 h 3786819"/>
              <a:gd name="connsiteX6" fmla="*/ 61151 w 6019800"/>
              <a:gd name="connsiteY6" fmla="*/ 170319 h 3786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19800" h="3786819">
                <a:moveTo>
                  <a:pt x="104944" y="0"/>
                </a:moveTo>
                <a:lnTo>
                  <a:pt x="5914856" y="0"/>
                </a:lnTo>
                <a:lnTo>
                  <a:pt x="5958650" y="170319"/>
                </a:lnTo>
                <a:cubicBezTo>
                  <a:pt x="5998744" y="366256"/>
                  <a:pt x="6019800" y="569129"/>
                  <a:pt x="6019800" y="776919"/>
                </a:cubicBezTo>
                <a:cubicBezTo>
                  <a:pt x="6019800" y="2439241"/>
                  <a:pt x="4672222" y="3786819"/>
                  <a:pt x="3009900" y="3786819"/>
                </a:cubicBezTo>
                <a:cubicBezTo>
                  <a:pt x="1347578" y="3786819"/>
                  <a:pt x="0" y="2439241"/>
                  <a:pt x="0" y="776919"/>
                </a:cubicBezTo>
                <a:cubicBezTo>
                  <a:pt x="0" y="569129"/>
                  <a:pt x="21056" y="366256"/>
                  <a:pt x="61151" y="170319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8501B4-8662-315C-12F6-DD444D0A3D1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983DB7F-02CF-494B-859E-1C801A8AD155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437BB-3B68-3295-D2FC-3233649D951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FBCEF97D-428F-5DC6-799A-CDF44C71EB8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B237C78-D1A1-E2DF-4F97-E73DA3A039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5" y="2457450"/>
            <a:ext cx="5580065" cy="524553"/>
          </a:xfrm>
          <a:prstGeom prst="rect">
            <a:avLst/>
          </a:prstGeom>
        </p:spPr>
        <p:txBody>
          <a:bodyPr wrap="square" lIns="0" rIns="0" bIns="108000" anchor="b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b="1" i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Ondertitel</a:t>
            </a:r>
            <a:endParaRPr lang="en-BE" dirty="0"/>
          </a:p>
        </p:txBody>
      </p:sp>
      <p:sp>
        <p:nvSpPr>
          <p:cNvPr id="9" name="Title 5">
            <a:extLst>
              <a:ext uri="{FF2B5EF4-FFF2-40B4-BE49-F238E27FC236}">
                <a16:creationId xmlns:a16="http://schemas.microsoft.com/office/drawing/2014/main" id="{E1A21EC6-3CE0-1BFB-9955-E64E981EC4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5" y="2982003"/>
            <a:ext cx="5580065" cy="1588127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Titel</a:t>
            </a:r>
            <a:endParaRPr lang="en-BE" dirty="0"/>
          </a:p>
        </p:txBody>
      </p:sp>
      <p:grpSp>
        <p:nvGrpSpPr>
          <p:cNvPr id="11" name="Graphic 10">
            <a:extLst>
              <a:ext uri="{FF2B5EF4-FFF2-40B4-BE49-F238E27FC236}">
                <a16:creationId xmlns:a16="http://schemas.microsoft.com/office/drawing/2014/main" id="{3B76C253-628F-9553-A266-8DAA5077A6D2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1"/>
          </a:solidFill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E95BCF7D-B453-828F-9892-9AC16F22C592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6E8AA942-14AE-2ADC-8D2C-9EEDD7F38A96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BF277AE3-CC3C-423E-3373-358243371208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240409167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8F318506-1681-83B9-A6FC-0F33D28647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Media Placeholder 2">
            <a:extLst>
              <a:ext uri="{FF2B5EF4-FFF2-40B4-BE49-F238E27FC236}">
                <a16:creationId xmlns:a16="http://schemas.microsoft.com/office/drawing/2014/main" id="{F3454101-EAFC-EFD7-FDCD-06EFD0129F8E}"/>
              </a:ext>
            </a:extLst>
          </p:cNvPr>
          <p:cNvSpPr>
            <a:spLocks noGrp="1"/>
          </p:cNvSpPr>
          <p:nvPr>
            <p:ph type="media" sz="quarter" idx="22"/>
          </p:nvPr>
        </p:nvSpPr>
        <p:spPr>
          <a:xfrm>
            <a:off x="515938" y="512765"/>
            <a:ext cx="11160124" cy="58324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solidFill>
                  <a:schemeClr val="tx1"/>
                </a:solidFill>
                <a:highlight>
                  <a:srgbClr val="FFFF00"/>
                </a:highlight>
              </a:defRPr>
            </a:lvl1pPr>
          </a:lstStyle>
          <a:p>
            <a:endParaRPr lang="en-B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27BB2-CDEB-BCE3-4545-60091C334A16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450C8703-D4F6-409D-A34F-3B9D72195B58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BA0061-A474-21E4-E88A-9A310BC690BB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A4DD7-4355-9D81-A622-CE0A954EF3F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02095570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F9ADCDA6-D1C9-C76B-F94C-15A3EF19FF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46327"/>
            <a:ext cx="12192000" cy="6765346"/>
          </a:xfrm>
          <a:prstGeom prst="rect">
            <a:avLst/>
          </a:prstGeom>
        </p:spPr>
      </p:pic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8546941-5005-BA93-92D7-7B50688672EB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CCC18B12-85BB-416A-B44D-39F94900962E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CE070A3-C728-9241-E374-67AADE4C1B01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F10D53C-20CB-6AC9-BE02-71C566004AE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2" name="Title 5">
            <a:extLst>
              <a:ext uri="{FF2B5EF4-FFF2-40B4-BE49-F238E27FC236}">
                <a16:creationId xmlns:a16="http://schemas.microsoft.com/office/drawing/2014/main" id="{3F845A7B-EDB6-5BBA-1A79-D81135E80F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27388" y="2286800"/>
            <a:ext cx="7737223" cy="2211375"/>
          </a:xfrm>
          <a:prstGeom prst="rect">
            <a:avLst/>
          </a:prstGeom>
        </p:spPr>
        <p:txBody>
          <a:bodyPr wrap="square" lIns="0" anchor="b">
            <a:spAutoFit/>
          </a:bodyPr>
          <a:lstStyle>
            <a:lvl1pPr algn="ctr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"</a:t>
            </a:r>
            <a:r>
              <a:rPr lang="en-GB" dirty="0" err="1"/>
              <a:t>Deze</a:t>
            </a:r>
            <a:r>
              <a:rPr lang="en-GB" dirty="0"/>
              <a:t> slide is perfect </a:t>
            </a:r>
            <a:r>
              <a:rPr lang="en-GB" dirty="0" err="1"/>
              <a:t>voor</a:t>
            </a:r>
            <a:r>
              <a:rPr lang="en-GB" dirty="0"/>
              <a:t> </a:t>
            </a:r>
            <a:r>
              <a:rPr lang="en-GB" dirty="0" err="1"/>
              <a:t>citaten</a:t>
            </a:r>
            <a:r>
              <a:rPr lang="en-GB" dirty="0"/>
              <a:t> of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korte</a:t>
            </a:r>
            <a:r>
              <a:rPr lang="en-GB" dirty="0"/>
              <a:t> </a:t>
            </a:r>
            <a:r>
              <a:rPr lang="en-GB" dirty="0" err="1"/>
              <a:t>teksten</a:t>
            </a:r>
            <a:r>
              <a:rPr lang="en-GB" dirty="0"/>
              <a:t>."</a:t>
            </a:r>
            <a:endParaRPr lang="en-B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AA938B-2B1B-5A56-0CE7-EA9689DD7FE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345016" y="4677072"/>
            <a:ext cx="1501982" cy="347329"/>
          </a:xfrm>
          <a:prstGeom prst="round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Lorem ipsum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407470292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F1E4541B-1975-03AA-64BE-EB3E63F419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5229" y="1021445"/>
            <a:ext cx="1121539" cy="900000"/>
          </a:xfrm>
          <a:prstGeom prst="rect">
            <a:avLst/>
          </a:prstGeom>
        </p:spPr>
      </p:pic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5FF777E8-3B15-10D0-7BE6-6C1F774D737F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18CECA74-68A1-499D-B1DE-E197E2EFF391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2C993B2F-307D-459F-D620-B7F32D116909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3AAEE3FD-B91F-E75D-6222-27A954435AE6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355887D-756F-F868-3DF0-03CF47DF58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27388" y="2997998"/>
            <a:ext cx="7737223" cy="2211375"/>
          </a:xfrm>
          <a:prstGeom prst="rect">
            <a:avLst/>
          </a:prstGeom>
        </p:spPr>
        <p:txBody>
          <a:bodyPr wrap="square" lIns="0" anchor="t">
            <a:spAutoFit/>
          </a:bodyPr>
          <a:lstStyle>
            <a:lvl1pPr algn="ctr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"</a:t>
            </a:r>
            <a:r>
              <a:rPr lang="en-GB" dirty="0" err="1"/>
              <a:t>Deze</a:t>
            </a:r>
            <a:r>
              <a:rPr lang="en-GB" dirty="0"/>
              <a:t> slide is perfect </a:t>
            </a:r>
            <a:r>
              <a:rPr lang="en-GB" dirty="0" err="1"/>
              <a:t>voor</a:t>
            </a:r>
            <a:r>
              <a:rPr lang="en-GB" dirty="0"/>
              <a:t> </a:t>
            </a:r>
            <a:r>
              <a:rPr lang="en-GB" dirty="0" err="1"/>
              <a:t>citaten</a:t>
            </a:r>
            <a:r>
              <a:rPr lang="en-GB" dirty="0"/>
              <a:t> of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korte</a:t>
            </a:r>
            <a:r>
              <a:rPr lang="en-GB" dirty="0"/>
              <a:t> </a:t>
            </a:r>
            <a:r>
              <a:rPr lang="en-GB" dirty="0" err="1"/>
              <a:t>teksten</a:t>
            </a:r>
            <a:r>
              <a:rPr lang="en-GB" dirty="0"/>
              <a:t>."</a:t>
            </a:r>
            <a:endParaRPr lang="en-BE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868A457-A7E9-09CE-7AEF-67371853D26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227388" y="2457450"/>
            <a:ext cx="7737223" cy="313932"/>
          </a:xfrm>
          <a:prstGeom prst="rect">
            <a:avLst/>
          </a:prstGeom>
        </p:spPr>
        <p:txBody>
          <a:bodyPr wrap="square" lIns="0" rIns="0" anchor="b">
            <a:spAutoFit/>
          </a:bodyPr>
          <a:lstStyle>
            <a:lvl1pPr algn="ctr">
              <a:defRPr sz="16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- </a:t>
            </a:r>
            <a:r>
              <a:rPr lang="nl-NL" noProof="0" dirty="0" err="1"/>
              <a:t>Lorem</a:t>
            </a:r>
            <a:r>
              <a:rPr lang="nl-NL" noProof="0" dirty="0"/>
              <a:t> </a:t>
            </a:r>
            <a:r>
              <a:rPr lang="nl-NL" noProof="0" dirty="0" err="1"/>
              <a:t>ipsum</a:t>
            </a:r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377645591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163841E5-F71C-A65C-0467-85C1386F5CC9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11493"/>
          <a:stretch>
            <a:fillRect/>
          </a:stretch>
        </p:blipFill>
        <p:spPr>
          <a:xfrm rot="16200000">
            <a:off x="6033971" y="1222092"/>
            <a:ext cx="7902247" cy="4413812"/>
          </a:xfrm>
          <a:custGeom>
            <a:avLst/>
            <a:gdLst>
              <a:gd name="connsiteX0" fmla="*/ 7902247 w 7902247"/>
              <a:gd name="connsiteY0" fmla="*/ 0 h 4413812"/>
              <a:gd name="connsiteX1" fmla="*/ 7902247 w 7902247"/>
              <a:gd name="connsiteY1" fmla="*/ 324412 h 4413812"/>
              <a:gd name="connsiteX2" fmla="*/ 7380122 w 7902247"/>
              <a:gd name="connsiteY2" fmla="*/ 324412 h 4413812"/>
              <a:gd name="connsiteX3" fmla="*/ 7380122 w 7902247"/>
              <a:gd name="connsiteY3" fmla="*/ 4413812 h 4413812"/>
              <a:gd name="connsiteX4" fmla="*/ 522122 w 7902247"/>
              <a:gd name="connsiteY4" fmla="*/ 4413812 h 4413812"/>
              <a:gd name="connsiteX5" fmla="*/ 522122 w 7902247"/>
              <a:gd name="connsiteY5" fmla="*/ 324412 h 4413812"/>
              <a:gd name="connsiteX6" fmla="*/ 0 w 7902247"/>
              <a:gd name="connsiteY6" fmla="*/ 324412 h 4413812"/>
              <a:gd name="connsiteX7" fmla="*/ 0 w 7902247"/>
              <a:gd name="connsiteY7" fmla="*/ 0 h 4413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02247" h="4413812">
                <a:moveTo>
                  <a:pt x="7902247" y="0"/>
                </a:moveTo>
                <a:lnTo>
                  <a:pt x="7902247" y="324412"/>
                </a:lnTo>
                <a:lnTo>
                  <a:pt x="7380122" y="324412"/>
                </a:lnTo>
                <a:lnTo>
                  <a:pt x="7380122" y="4413812"/>
                </a:lnTo>
                <a:lnTo>
                  <a:pt x="522122" y="4413812"/>
                </a:lnTo>
                <a:lnTo>
                  <a:pt x="522122" y="324412"/>
                </a:lnTo>
                <a:lnTo>
                  <a:pt x="0" y="32441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E738BC7-B428-AE45-0402-7B49BF21856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66611" y="0"/>
            <a:ext cx="4445703" cy="6858000"/>
          </a:xfrm>
          <a:custGeom>
            <a:avLst/>
            <a:gdLst>
              <a:gd name="connsiteX0" fmla="*/ 2020057 w 4445703"/>
              <a:gd name="connsiteY0" fmla="*/ 0 h 6858000"/>
              <a:gd name="connsiteX1" fmla="*/ 4445703 w 4445703"/>
              <a:gd name="connsiteY1" fmla="*/ 0 h 6858000"/>
              <a:gd name="connsiteX2" fmla="*/ 4445703 w 4445703"/>
              <a:gd name="connsiteY2" fmla="*/ 6858000 h 6858000"/>
              <a:gd name="connsiteX3" fmla="*/ 2020058 w 4445703"/>
              <a:gd name="connsiteY3" fmla="*/ 6858000 h 6858000"/>
              <a:gd name="connsiteX4" fmla="*/ 1729246 w 4445703"/>
              <a:gd name="connsiteY4" fmla="*/ 6681327 h 6858000"/>
              <a:gd name="connsiteX5" fmla="*/ 0 w 4445703"/>
              <a:gd name="connsiteY5" fmla="*/ 3429000 h 6858000"/>
              <a:gd name="connsiteX6" fmla="*/ 1729246 w 4445703"/>
              <a:gd name="connsiteY6" fmla="*/ 176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5703" h="6858000">
                <a:moveTo>
                  <a:pt x="2020057" y="0"/>
                </a:moveTo>
                <a:lnTo>
                  <a:pt x="4445703" y="0"/>
                </a:lnTo>
                <a:lnTo>
                  <a:pt x="4445703" y="6858000"/>
                </a:lnTo>
                <a:lnTo>
                  <a:pt x="2020058" y="6858000"/>
                </a:lnTo>
                <a:lnTo>
                  <a:pt x="1729246" y="6681327"/>
                </a:lnTo>
                <a:cubicBezTo>
                  <a:pt x="685941" y="5976483"/>
                  <a:pt x="0" y="4782844"/>
                  <a:pt x="0" y="3429000"/>
                </a:cubicBezTo>
                <a:cubicBezTo>
                  <a:pt x="0" y="2075157"/>
                  <a:pt x="685941" y="881518"/>
                  <a:pt x="1729246" y="176673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76B6D8C-68FE-8341-EFCA-D916B5F971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1519799"/>
            <a:ext cx="6521470" cy="2917722"/>
          </a:xfrm>
          <a:prstGeom prst="rect">
            <a:avLst/>
          </a:prstGeom>
        </p:spPr>
        <p:txBody>
          <a:bodyPr wrap="square" lIns="0" rIns="0" anchor="b">
            <a:spAutoFit/>
          </a:bodyPr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"</a:t>
            </a:r>
            <a:r>
              <a:rPr lang="en-GB" dirty="0" err="1"/>
              <a:t>Deze</a:t>
            </a:r>
            <a:r>
              <a:rPr lang="en-GB" dirty="0"/>
              <a:t> slide is perfect </a:t>
            </a:r>
            <a:r>
              <a:rPr lang="en-GB" dirty="0" err="1"/>
              <a:t>voor</a:t>
            </a:r>
            <a:r>
              <a:rPr lang="en-GB" dirty="0"/>
              <a:t> </a:t>
            </a:r>
            <a:r>
              <a:rPr lang="en-GB" dirty="0" err="1"/>
              <a:t>citaten</a:t>
            </a:r>
            <a:r>
              <a:rPr lang="en-GB" dirty="0"/>
              <a:t> of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korte</a:t>
            </a:r>
            <a:r>
              <a:rPr lang="en-GB" dirty="0"/>
              <a:t> </a:t>
            </a:r>
            <a:r>
              <a:rPr lang="en-GB" dirty="0" err="1"/>
              <a:t>teksten</a:t>
            </a:r>
            <a:r>
              <a:rPr lang="en-GB" dirty="0"/>
              <a:t>."</a:t>
            </a:r>
            <a:endParaRPr lang="en-BE" dirty="0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CA7A3037-54B7-5A6F-BAF7-44538A99940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5938" y="4610323"/>
            <a:ext cx="6521471" cy="3139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algn="l">
              <a:defRPr sz="1600" b="0" i="1">
                <a:solidFill>
                  <a:schemeClr val="tx2"/>
                </a:solidFill>
              </a:defRPr>
            </a:lvl1pPr>
          </a:lstStyle>
          <a:p>
            <a:pPr lvl="0"/>
            <a:r>
              <a:rPr lang="nl-NL" noProof="0" dirty="0"/>
              <a:t>- </a:t>
            </a:r>
            <a:r>
              <a:rPr lang="nl-NL" noProof="0" dirty="0" err="1"/>
              <a:t>Lorem</a:t>
            </a:r>
            <a:r>
              <a:rPr lang="nl-NL" noProof="0" dirty="0"/>
              <a:t> </a:t>
            </a:r>
            <a:r>
              <a:rPr lang="nl-NL" noProof="0" dirty="0" err="1"/>
              <a:t>ipsum</a:t>
            </a:r>
            <a:endParaRPr lang="nl-NL" noProof="0" dirty="0"/>
          </a:p>
        </p:txBody>
      </p:sp>
      <p:sp>
        <p:nvSpPr>
          <p:cNvPr id="33" name="Date Placeholder 32">
            <a:extLst>
              <a:ext uri="{FF2B5EF4-FFF2-40B4-BE49-F238E27FC236}">
                <a16:creationId xmlns:a16="http://schemas.microsoft.com/office/drawing/2014/main" id="{E6189C85-14E7-C9FC-35C7-61C92902C801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3215517B-AE94-4C05-8F2A-CA6565A71BB2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34" name="Footer Placeholder 33">
            <a:extLst>
              <a:ext uri="{FF2B5EF4-FFF2-40B4-BE49-F238E27FC236}">
                <a16:creationId xmlns:a16="http://schemas.microsoft.com/office/drawing/2014/main" id="{BE48AB95-66C0-371F-0413-597CD017F7E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1811AE42-7B23-7402-64C7-8C2B4CDD0BA1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87289226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DE57CD68-75B6-F13A-63EF-6346852222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0800000">
            <a:off x="4457698" y="8628"/>
            <a:ext cx="8839202" cy="5563497"/>
          </a:xfrm>
          <a:custGeom>
            <a:avLst/>
            <a:gdLst>
              <a:gd name="connsiteX0" fmla="*/ 8839202 w 8839202"/>
              <a:gd name="connsiteY0" fmla="*/ 5563497 h 5563497"/>
              <a:gd name="connsiteX1" fmla="*/ 1104900 w 8839202"/>
              <a:gd name="connsiteY1" fmla="*/ 5563497 h 5563497"/>
              <a:gd name="connsiteX2" fmla="*/ 1104900 w 8839202"/>
              <a:gd name="connsiteY2" fmla="*/ 619125 h 5563497"/>
              <a:gd name="connsiteX3" fmla="*/ 0 w 8839202"/>
              <a:gd name="connsiteY3" fmla="*/ 619125 h 5563497"/>
              <a:gd name="connsiteX4" fmla="*/ 0 w 8839202"/>
              <a:gd name="connsiteY4" fmla="*/ 0 h 5563497"/>
              <a:gd name="connsiteX5" fmla="*/ 8839202 w 8839202"/>
              <a:gd name="connsiteY5" fmla="*/ 0 h 5563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39202" h="5563497">
                <a:moveTo>
                  <a:pt x="8839202" y="5563497"/>
                </a:moveTo>
                <a:lnTo>
                  <a:pt x="1104900" y="5563497"/>
                </a:lnTo>
                <a:lnTo>
                  <a:pt x="1104900" y="619125"/>
                </a:lnTo>
                <a:lnTo>
                  <a:pt x="0" y="619125"/>
                </a:lnTo>
                <a:lnTo>
                  <a:pt x="0" y="0"/>
                </a:lnTo>
                <a:lnTo>
                  <a:pt x="8839202" y="0"/>
                </a:lnTo>
                <a:close/>
              </a:path>
            </a:pathLst>
          </a:custGeom>
        </p:spPr>
      </p:pic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CC392A90-F02F-6724-7C36-F731DC3770D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457699" y="1085"/>
            <a:ext cx="7734301" cy="5572125"/>
          </a:xfrm>
          <a:custGeom>
            <a:avLst/>
            <a:gdLst>
              <a:gd name="connsiteX0" fmla="*/ 143693 w 7734301"/>
              <a:gd name="connsiteY0" fmla="*/ 0 h 5572125"/>
              <a:gd name="connsiteX1" fmla="*/ 7734301 w 7734301"/>
              <a:gd name="connsiteY1" fmla="*/ 0 h 5572125"/>
              <a:gd name="connsiteX2" fmla="*/ 7734301 w 7734301"/>
              <a:gd name="connsiteY2" fmla="*/ 4113568 h 5572125"/>
              <a:gd name="connsiteX3" fmla="*/ 7592641 w 7734301"/>
              <a:gd name="connsiteY3" fmla="*/ 4269434 h 5572125"/>
              <a:gd name="connsiteX4" fmla="*/ 4447666 w 7734301"/>
              <a:gd name="connsiteY4" fmla="*/ 5572125 h 5572125"/>
              <a:gd name="connsiteX5" fmla="*/ 0 w 7734301"/>
              <a:gd name="connsiteY5" fmla="*/ 1124459 h 5572125"/>
              <a:gd name="connsiteX6" fmla="*/ 140025 w 7734301"/>
              <a:gd name="connsiteY6" fmla="*/ 12918 h 557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34301" h="5572125">
                <a:moveTo>
                  <a:pt x="143693" y="0"/>
                </a:moveTo>
                <a:lnTo>
                  <a:pt x="7734301" y="0"/>
                </a:lnTo>
                <a:lnTo>
                  <a:pt x="7734301" y="4113568"/>
                </a:lnTo>
                <a:lnTo>
                  <a:pt x="7592641" y="4269434"/>
                </a:lnTo>
                <a:cubicBezTo>
                  <a:pt x="6787772" y="5074303"/>
                  <a:pt x="5675855" y="5572125"/>
                  <a:pt x="4447666" y="5572125"/>
                </a:cubicBezTo>
                <a:cubicBezTo>
                  <a:pt x="1991288" y="5572125"/>
                  <a:pt x="0" y="3580837"/>
                  <a:pt x="0" y="1124459"/>
                </a:cubicBezTo>
                <a:cubicBezTo>
                  <a:pt x="0" y="740650"/>
                  <a:pt x="48616" y="368196"/>
                  <a:pt x="140025" y="12918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5" name="Title 20">
            <a:extLst>
              <a:ext uri="{FF2B5EF4-FFF2-40B4-BE49-F238E27FC236}">
                <a16:creationId xmlns:a16="http://schemas.microsoft.com/office/drawing/2014/main" id="{CD48848F-FCE7-50A3-7025-7A4C334418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3429000"/>
            <a:ext cx="4190533" cy="798680"/>
          </a:xfrm>
        </p:spPr>
        <p:txBody>
          <a:bodyPr wrap="square" lIns="0" rIns="0" anchor="b">
            <a:spAutoFit/>
          </a:bodyPr>
          <a:lstStyle>
            <a:lvl1pPr>
              <a:defRPr sz="5400" b="1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Thank you!</a:t>
            </a:r>
            <a:endParaRPr lang="en-BE" dirty="0"/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7288C2A4-B0E2-3C19-29AE-FC770C9A1273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387ADE82-ADE8-4310-BE1B-C76208087964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C97681C-148C-C73B-1BC7-050D5FA8427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4B7FF66-B68F-9F0D-D8D0-7E96B74C48F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E5697C-BC98-F04E-B5D3-5D7868FE6A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8" y="4449360"/>
            <a:ext cx="4198872" cy="2492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>
              <a:lnSpc>
                <a:spcPct val="120000"/>
              </a:lnSpc>
              <a:buFont typeface="Arial" panose="020B0604020202020204" pitchFamily="34" charset="0"/>
              <a:buNone/>
              <a:defRPr sz="18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Contact</a:t>
            </a:r>
          </a:p>
        </p:txBody>
      </p:sp>
      <p:grpSp>
        <p:nvGrpSpPr>
          <p:cNvPr id="3" name="Graphic 10">
            <a:extLst>
              <a:ext uri="{FF2B5EF4-FFF2-40B4-BE49-F238E27FC236}">
                <a16:creationId xmlns:a16="http://schemas.microsoft.com/office/drawing/2014/main" id="{44A32813-423B-8134-322B-5A2B5FDB1B21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1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4546B831-1E36-13F1-8868-74DD4DB04824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D96986BD-C4EC-0405-339A-FFF18706B355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EE5414C-4FAC-4204-FE6E-42D8391EA72F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59698545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B294B1EA-C359-E80E-E512-45251D3176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38000" y="0"/>
            <a:ext cx="9054000" cy="6349229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93AEB6-A383-92D6-01E5-872534A72A0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274BA6FC-5728-43A8-AAE2-275FC24B38E8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35C565-F191-4A65-6899-91BC417C5FA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CD1A3F-7B5E-E44D-1F76-D31283A60F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8" name="Title 8">
            <a:extLst>
              <a:ext uri="{FF2B5EF4-FFF2-40B4-BE49-F238E27FC236}">
                <a16:creationId xmlns:a16="http://schemas.microsoft.com/office/drawing/2014/main" id="{46B43D23-71AD-EACB-C04F-39C550A0C9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2457450"/>
            <a:ext cx="11160123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45D4F25-4C23-E0DA-5C7A-D665FC9919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4045577"/>
            <a:ext cx="11160123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2" name="Graphic 10">
            <a:extLst>
              <a:ext uri="{FF2B5EF4-FFF2-40B4-BE49-F238E27FC236}">
                <a16:creationId xmlns:a16="http://schemas.microsoft.com/office/drawing/2014/main" id="{301D1E9F-E6B2-B5D1-1827-D053386286BB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E27AF2D-C6F7-243D-3C18-20E3BBEF16C4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5DCE53A-0262-D4D7-49A0-85D6C7AB042C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6DB6E514-5C22-7BC4-24A0-2203868D65DF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351569616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27152836-84DD-00F4-8447-71E37A384E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805340" y="0"/>
            <a:ext cx="2895599" cy="6857999"/>
          </a:xfrm>
          <a:prstGeom prst="rect">
            <a:avLst/>
          </a:prstGeom>
        </p:spPr>
      </p:pic>
      <p:sp>
        <p:nvSpPr>
          <p:cNvPr id="7" name="Picture Placeholder 16">
            <a:extLst>
              <a:ext uri="{FF2B5EF4-FFF2-40B4-BE49-F238E27FC236}">
                <a16:creationId xmlns:a16="http://schemas.microsoft.com/office/drawing/2014/main" id="{C5046157-E67B-1EF1-7706-FE384D3A586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00939" y="0"/>
            <a:ext cx="4975124" cy="6858000"/>
          </a:xfrm>
          <a:custGeom>
            <a:avLst/>
            <a:gdLst>
              <a:gd name="connsiteX0" fmla="*/ 0 w 4975124"/>
              <a:gd name="connsiteY0" fmla="*/ 0 h 6858000"/>
              <a:gd name="connsiteX1" fmla="*/ 2973934 w 4975124"/>
              <a:gd name="connsiteY1" fmla="*/ 0 h 6858000"/>
              <a:gd name="connsiteX2" fmla="*/ 4975124 w 4975124"/>
              <a:gd name="connsiteY2" fmla="*/ 3429000 h 6858000"/>
              <a:gd name="connsiteX3" fmla="*/ 2973921 w 4975124"/>
              <a:gd name="connsiteY3" fmla="*/ 6858000 h 6858000"/>
              <a:gd name="connsiteX4" fmla="*/ 0 w 497512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5124" h="6858000">
                <a:moveTo>
                  <a:pt x="0" y="0"/>
                </a:moveTo>
                <a:lnTo>
                  <a:pt x="2973934" y="0"/>
                </a:lnTo>
                <a:cubicBezTo>
                  <a:pt x="4168712" y="675945"/>
                  <a:pt x="4975124" y="1958289"/>
                  <a:pt x="4975124" y="3429000"/>
                </a:cubicBezTo>
                <a:cubicBezTo>
                  <a:pt x="4975124" y="4899711"/>
                  <a:pt x="4168712" y="6182055"/>
                  <a:pt x="2973921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E8E22C-FFF2-3701-8996-85A1626EFA7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869A0459-137B-4ACB-9680-32CF966456F9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4101B7-F82C-912D-3F30-FE5B5CFD8B2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4F396BB-FDC4-01A7-AC35-6F7FF0CBB63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D6289FDF-F3D9-592E-F5AD-80250FA6F5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2278775"/>
            <a:ext cx="5580062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E052624-841F-AD03-E419-83E8CA8943F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5939" y="3866902"/>
            <a:ext cx="5580062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5" name="Graphic 10">
            <a:extLst>
              <a:ext uri="{FF2B5EF4-FFF2-40B4-BE49-F238E27FC236}">
                <a16:creationId xmlns:a16="http://schemas.microsoft.com/office/drawing/2014/main" id="{E8CF470B-72E0-D9D6-B1CB-241A3CD4D9BA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6AF8A1D8-D002-25D6-4C8C-666353B043AC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888F446-A2BD-0AED-5CF2-D74AB8FBF9D1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14D202D3-BBE0-80BF-E93E-F7FF3DCCF8D5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131004305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7D524948-C303-1146-122C-27A326D167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-1" b="105"/>
          <a:stretch/>
        </p:blipFill>
        <p:spPr>
          <a:xfrm>
            <a:off x="0" y="0"/>
            <a:ext cx="12179300" cy="6858000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44843D0-76E4-9010-69F1-880E1461706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19BD36A2-D075-4052-80E3-44B391C7A317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B642950-FFB1-F46B-DDCF-2611D940D14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12507B5-06FF-0037-2375-2D5C7C9545C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865DC67D-5DCD-A9DD-7F5C-743F9CFD724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0"/>
            <a:ext cx="6096001" cy="4391823"/>
          </a:xfrm>
          <a:custGeom>
            <a:avLst/>
            <a:gdLst>
              <a:gd name="connsiteX0" fmla="*/ 143693 w 7734301"/>
              <a:gd name="connsiteY0" fmla="*/ 0 h 5572125"/>
              <a:gd name="connsiteX1" fmla="*/ 7734301 w 7734301"/>
              <a:gd name="connsiteY1" fmla="*/ 0 h 5572125"/>
              <a:gd name="connsiteX2" fmla="*/ 7734301 w 7734301"/>
              <a:gd name="connsiteY2" fmla="*/ 4113568 h 5572125"/>
              <a:gd name="connsiteX3" fmla="*/ 7592641 w 7734301"/>
              <a:gd name="connsiteY3" fmla="*/ 4269434 h 5572125"/>
              <a:gd name="connsiteX4" fmla="*/ 4447666 w 7734301"/>
              <a:gd name="connsiteY4" fmla="*/ 5572125 h 5572125"/>
              <a:gd name="connsiteX5" fmla="*/ 0 w 7734301"/>
              <a:gd name="connsiteY5" fmla="*/ 1124459 h 5572125"/>
              <a:gd name="connsiteX6" fmla="*/ 140025 w 7734301"/>
              <a:gd name="connsiteY6" fmla="*/ 12918 h 557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34301" h="5572125">
                <a:moveTo>
                  <a:pt x="143693" y="0"/>
                </a:moveTo>
                <a:lnTo>
                  <a:pt x="7734301" y="0"/>
                </a:lnTo>
                <a:lnTo>
                  <a:pt x="7734301" y="4113568"/>
                </a:lnTo>
                <a:lnTo>
                  <a:pt x="7592641" y="4269434"/>
                </a:lnTo>
                <a:cubicBezTo>
                  <a:pt x="6787772" y="5074303"/>
                  <a:pt x="5675855" y="5572125"/>
                  <a:pt x="4447666" y="5572125"/>
                </a:cubicBezTo>
                <a:cubicBezTo>
                  <a:pt x="1991288" y="5572125"/>
                  <a:pt x="0" y="3580837"/>
                  <a:pt x="0" y="1124459"/>
                </a:cubicBezTo>
                <a:cubicBezTo>
                  <a:pt x="0" y="740650"/>
                  <a:pt x="48616" y="368196"/>
                  <a:pt x="140025" y="12918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4180B66B-4DE9-6376-C6E3-E6ECA013A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40" y="2949667"/>
            <a:ext cx="5580062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C2CCB7-F457-5875-5AF1-C183E6233D6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5939" y="4537794"/>
            <a:ext cx="8640761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6" name="Graphic 10">
            <a:extLst>
              <a:ext uri="{FF2B5EF4-FFF2-40B4-BE49-F238E27FC236}">
                <a16:creationId xmlns:a16="http://schemas.microsoft.com/office/drawing/2014/main" id="{A7393BF6-5FD7-26E9-3157-41097A4D53BA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654E33E5-A432-AA95-B687-BB3B41344A97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C4EEA396-DCED-EAA4-6D63-E576E463432A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4C7C38C9-8E3A-6350-A065-E8B91828B207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3843219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tafe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344E15D9-B904-6C23-DB9B-FE9668214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5738"/>
          <a:stretch>
            <a:fillRect/>
          </a:stretch>
        </p:blipFill>
        <p:spPr>
          <a:xfrm rot="10800000">
            <a:off x="0" y="0"/>
            <a:ext cx="4708559" cy="3150972"/>
          </a:xfrm>
          <a:custGeom>
            <a:avLst/>
            <a:gdLst>
              <a:gd name="connsiteX0" fmla="*/ 4708559 w 4708559"/>
              <a:gd name="connsiteY0" fmla="*/ 3150972 h 3150972"/>
              <a:gd name="connsiteX1" fmla="*/ 0 w 4708559"/>
              <a:gd name="connsiteY1" fmla="*/ 3150972 h 3150972"/>
              <a:gd name="connsiteX2" fmla="*/ 0 w 4708559"/>
              <a:gd name="connsiteY2" fmla="*/ 0 h 3150972"/>
              <a:gd name="connsiteX3" fmla="*/ 4708559 w 4708559"/>
              <a:gd name="connsiteY3" fmla="*/ 0 h 3150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8559" h="3150972">
                <a:moveTo>
                  <a:pt x="4708559" y="3150972"/>
                </a:moveTo>
                <a:lnTo>
                  <a:pt x="0" y="3150972"/>
                </a:lnTo>
                <a:lnTo>
                  <a:pt x="0" y="0"/>
                </a:lnTo>
                <a:lnTo>
                  <a:pt x="4708559" y="0"/>
                </a:lnTo>
                <a:close/>
              </a:path>
            </a:pathLst>
          </a:cu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2B2C1027-25E9-7F63-E632-F7240E70D2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814001"/>
            <a:ext cx="4450081" cy="1116012"/>
          </a:xfrm>
        </p:spPr>
        <p:txBody>
          <a:bodyPr wrap="none"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r>
              <a:rPr lang="nl-BE" dirty="0"/>
              <a:t>Inhoud</a:t>
            </a:r>
            <a:endParaRPr lang="en-BE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DA4B26-B733-D3D1-F3E0-F9A9051B8E70}"/>
              </a:ext>
            </a:extLst>
          </p:cNvPr>
          <p:cNvSpPr>
            <a:spLocks noGrp="1"/>
          </p:cNvSpPr>
          <p:nvPr>
            <p:ph type="dt" sz="half" idx="28"/>
          </p:nvPr>
        </p:nvSpPr>
        <p:spPr/>
        <p:txBody>
          <a:bodyPr/>
          <a:lstStyle/>
          <a:p>
            <a:fld id="{0A63569F-211E-4DB1-8714-34670233D59E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434D6-F1FA-3A98-1E04-92D18AADB17E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83E560-C1B8-1228-8ADD-FA44100F7B20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9672578-7A7F-6CAD-0B24-4E277903A79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224463" y="1628775"/>
            <a:ext cx="6451600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50078283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682CBFF4-CF28-D60B-0A8F-A1E291CBEF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29600" y="610953"/>
            <a:ext cx="2149200" cy="5646421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C4E537CE-A628-D4E5-1156-933E0CD646C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7427776" y="1591339"/>
            <a:ext cx="5842800" cy="368564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B84C4F0B-2ABD-598D-CCC2-FE248D73CA9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6200000">
            <a:off x="4364928" y="2357732"/>
            <a:ext cx="5644738" cy="2149200"/>
          </a:xfrm>
          <a:prstGeom prst="rect">
            <a:avLst/>
          </a:prstGeom>
        </p:spPr>
      </p:pic>
      <p:sp>
        <p:nvSpPr>
          <p:cNvPr id="4" name="Picture Placeholder 19">
            <a:extLst>
              <a:ext uri="{FF2B5EF4-FFF2-40B4-BE49-F238E27FC236}">
                <a16:creationId xmlns:a16="http://schemas.microsoft.com/office/drawing/2014/main" id="{D02E6F61-F748-5159-AF09-4CFA7D0DC12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500278" y="512763"/>
            <a:ext cx="3691722" cy="5842800"/>
          </a:xfrm>
          <a:custGeom>
            <a:avLst/>
            <a:gdLst>
              <a:gd name="connsiteX0" fmla="*/ 2921400 w 3691722"/>
              <a:gd name="connsiteY0" fmla="*/ 0 h 5842800"/>
              <a:gd name="connsiteX1" fmla="*/ 3691722 w 3691722"/>
              <a:gd name="connsiteY1" fmla="*/ 102859 h 5842800"/>
              <a:gd name="connsiteX2" fmla="*/ 3691722 w 3691722"/>
              <a:gd name="connsiteY2" fmla="*/ 5739941 h 5842800"/>
              <a:gd name="connsiteX3" fmla="*/ 2921400 w 3691722"/>
              <a:gd name="connsiteY3" fmla="*/ 5842800 h 5842800"/>
              <a:gd name="connsiteX4" fmla="*/ 0 w 3691722"/>
              <a:gd name="connsiteY4" fmla="*/ 2921400 h 5842800"/>
              <a:gd name="connsiteX5" fmla="*/ 2921400 w 3691722"/>
              <a:gd name="connsiteY5" fmla="*/ 0 h 58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1722" h="5842800">
                <a:moveTo>
                  <a:pt x="2921400" y="0"/>
                </a:moveTo>
                <a:cubicBezTo>
                  <a:pt x="3188061" y="0"/>
                  <a:pt x="3446286" y="35933"/>
                  <a:pt x="3691722" y="102859"/>
                </a:cubicBezTo>
                <a:lnTo>
                  <a:pt x="3691722" y="5739941"/>
                </a:lnTo>
                <a:cubicBezTo>
                  <a:pt x="3446286" y="5806867"/>
                  <a:pt x="3188061" y="5842800"/>
                  <a:pt x="2921400" y="5842800"/>
                </a:cubicBezTo>
                <a:cubicBezTo>
                  <a:pt x="1307949" y="5842800"/>
                  <a:pt x="0" y="4534839"/>
                  <a:pt x="0" y="2921400"/>
                </a:cubicBezTo>
                <a:cubicBezTo>
                  <a:pt x="0" y="1307962"/>
                  <a:pt x="1307949" y="0"/>
                  <a:pt x="292140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D82991B6-7382-652D-2186-F1AA7166BFA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586C210-610D-470C-AD52-FEEC24CAA8FC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B9C94B95-E1F5-FF60-C6FA-7B71C80ACA9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A687276-EBCF-B898-2F58-E5EBA9B03E6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8" name="Title 8">
            <a:extLst>
              <a:ext uri="{FF2B5EF4-FFF2-40B4-BE49-F238E27FC236}">
                <a16:creationId xmlns:a16="http://schemas.microsoft.com/office/drawing/2014/main" id="{EB973BD9-B66C-92E6-BB6D-69DE9F95F5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2029393"/>
            <a:ext cx="7446325" cy="158812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Korte of </a:t>
            </a:r>
            <a:r>
              <a:rPr lang="en-GB" dirty="0" err="1"/>
              <a:t>lange</a:t>
            </a:r>
            <a:r>
              <a:rPr lang="en-GB" dirty="0"/>
              <a:t>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B288B86-DE1F-1C55-CE6D-30D55A9BCDC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5938" y="3617520"/>
            <a:ext cx="7446325" cy="586108"/>
          </a:xfrm>
          <a:prstGeom prst="rect">
            <a:avLst/>
          </a:prstGeom>
        </p:spPr>
        <p:txBody>
          <a:bodyPr wrap="square" lIns="0" tIns="108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  <p:grpSp>
        <p:nvGrpSpPr>
          <p:cNvPr id="2" name="Graphic 10">
            <a:extLst>
              <a:ext uri="{FF2B5EF4-FFF2-40B4-BE49-F238E27FC236}">
                <a16:creationId xmlns:a16="http://schemas.microsoft.com/office/drawing/2014/main" id="{B788746E-BC0B-0FC7-9721-89C8559A6ECA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675FDB64-3D0D-C816-CD72-B26E69E15BB9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6C72694B-37FA-E963-DE94-AEBB46ED4951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2588CF9-1E9E-BF1B-4BAF-99411DDC6E6D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162016998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604F5AB-CC09-14AE-C120-FACE63EB4F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D6265E-FD2F-14FF-E8B3-B57BB4FAE268}"/>
              </a:ext>
            </a:extLst>
          </p:cNvPr>
          <p:cNvSpPr/>
          <p:nvPr userDrawn="1"/>
        </p:nvSpPr>
        <p:spPr>
          <a:xfrm>
            <a:off x="0" y="0"/>
            <a:ext cx="12192000" cy="25478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sp>
        <p:nvSpPr>
          <p:cNvPr id="4" name="Picture Placeholder 22">
            <a:extLst>
              <a:ext uri="{FF2B5EF4-FFF2-40B4-BE49-F238E27FC236}">
                <a16:creationId xmlns:a16="http://schemas.microsoft.com/office/drawing/2014/main" id="{82C58521-27CC-2140-D1FA-C88E80CAB59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2430429 w 12192000"/>
              <a:gd name="connsiteY0" fmla="*/ 938933 h 6858000"/>
              <a:gd name="connsiteX1" fmla="*/ 2430429 w 12192000"/>
              <a:gd name="connsiteY1" fmla="*/ 938951 h 6858000"/>
              <a:gd name="connsiteX2" fmla="*/ 2429656 w 12192000"/>
              <a:gd name="connsiteY2" fmla="*/ 939724 h 6858000"/>
              <a:gd name="connsiteX3" fmla="*/ 2429656 w 12192000"/>
              <a:gd name="connsiteY3" fmla="*/ 1014920 h 6858000"/>
              <a:gd name="connsiteX4" fmla="*/ 2430429 w 12192000"/>
              <a:gd name="connsiteY4" fmla="*/ 1015693 h 6858000"/>
              <a:gd name="connsiteX5" fmla="*/ 2482785 w 12192000"/>
              <a:gd name="connsiteY5" fmla="*/ 1015693 h 6858000"/>
              <a:gd name="connsiteX6" fmla="*/ 2483559 w 12192000"/>
              <a:gd name="connsiteY6" fmla="*/ 1014920 h 6858000"/>
              <a:gd name="connsiteX7" fmla="*/ 2483559 w 12192000"/>
              <a:gd name="connsiteY7" fmla="*/ 1003631 h 6858000"/>
              <a:gd name="connsiteX8" fmla="*/ 2482785 w 12192000"/>
              <a:gd name="connsiteY8" fmla="*/ 1002858 h 6858000"/>
              <a:gd name="connsiteX9" fmla="*/ 2443496 w 12192000"/>
              <a:gd name="connsiteY9" fmla="*/ 1002858 h 6858000"/>
              <a:gd name="connsiteX10" fmla="*/ 2443496 w 12192000"/>
              <a:gd name="connsiteY10" fmla="*/ 982257 h 6858000"/>
              <a:gd name="connsiteX11" fmla="*/ 2477638 w 12192000"/>
              <a:gd name="connsiteY11" fmla="*/ 982257 h 6858000"/>
              <a:gd name="connsiteX12" fmla="*/ 2478411 w 12192000"/>
              <a:gd name="connsiteY12" fmla="*/ 981484 h 6858000"/>
              <a:gd name="connsiteX13" fmla="*/ 2478411 w 12192000"/>
              <a:gd name="connsiteY13" fmla="*/ 970302 h 6858000"/>
              <a:gd name="connsiteX14" fmla="*/ 2477638 w 12192000"/>
              <a:gd name="connsiteY14" fmla="*/ 969529 h 6858000"/>
              <a:gd name="connsiteX15" fmla="*/ 2443496 w 12192000"/>
              <a:gd name="connsiteY15" fmla="*/ 969529 h 6858000"/>
              <a:gd name="connsiteX16" fmla="*/ 2443496 w 12192000"/>
              <a:gd name="connsiteY16" fmla="*/ 951768 h 6858000"/>
              <a:gd name="connsiteX17" fmla="*/ 2482785 w 12192000"/>
              <a:gd name="connsiteY17" fmla="*/ 951768 h 6858000"/>
              <a:gd name="connsiteX18" fmla="*/ 2483559 w 12192000"/>
              <a:gd name="connsiteY18" fmla="*/ 950995 h 6858000"/>
              <a:gd name="connsiteX19" fmla="*/ 2483559 w 12192000"/>
              <a:gd name="connsiteY19" fmla="*/ 939706 h 6858000"/>
              <a:gd name="connsiteX20" fmla="*/ 2482785 w 12192000"/>
              <a:gd name="connsiteY20" fmla="*/ 938933 h 6858000"/>
              <a:gd name="connsiteX21" fmla="*/ 2193489 w 12192000"/>
              <a:gd name="connsiteY21" fmla="*/ 938933 h 6858000"/>
              <a:gd name="connsiteX22" fmla="*/ 2193489 w 12192000"/>
              <a:gd name="connsiteY22" fmla="*/ 938951 h 6858000"/>
              <a:gd name="connsiteX23" fmla="*/ 2192715 w 12192000"/>
              <a:gd name="connsiteY23" fmla="*/ 939724 h 6858000"/>
              <a:gd name="connsiteX24" fmla="*/ 2192715 w 12192000"/>
              <a:gd name="connsiteY24" fmla="*/ 1014920 h 6858000"/>
              <a:gd name="connsiteX25" fmla="*/ 2193489 w 12192000"/>
              <a:gd name="connsiteY25" fmla="*/ 1015693 h 6858000"/>
              <a:gd name="connsiteX26" fmla="*/ 2245845 w 12192000"/>
              <a:gd name="connsiteY26" fmla="*/ 1015693 h 6858000"/>
              <a:gd name="connsiteX27" fmla="*/ 2246619 w 12192000"/>
              <a:gd name="connsiteY27" fmla="*/ 1014920 h 6858000"/>
              <a:gd name="connsiteX28" fmla="*/ 2246619 w 12192000"/>
              <a:gd name="connsiteY28" fmla="*/ 1003631 h 6858000"/>
              <a:gd name="connsiteX29" fmla="*/ 2245845 w 12192000"/>
              <a:gd name="connsiteY29" fmla="*/ 1002858 h 6858000"/>
              <a:gd name="connsiteX30" fmla="*/ 2206555 w 12192000"/>
              <a:gd name="connsiteY30" fmla="*/ 1002858 h 6858000"/>
              <a:gd name="connsiteX31" fmla="*/ 2206555 w 12192000"/>
              <a:gd name="connsiteY31" fmla="*/ 982257 h 6858000"/>
              <a:gd name="connsiteX32" fmla="*/ 2240697 w 12192000"/>
              <a:gd name="connsiteY32" fmla="*/ 982257 h 6858000"/>
              <a:gd name="connsiteX33" fmla="*/ 2241471 w 12192000"/>
              <a:gd name="connsiteY33" fmla="*/ 981484 h 6858000"/>
              <a:gd name="connsiteX34" fmla="*/ 2241471 w 12192000"/>
              <a:gd name="connsiteY34" fmla="*/ 970302 h 6858000"/>
              <a:gd name="connsiteX35" fmla="*/ 2240697 w 12192000"/>
              <a:gd name="connsiteY35" fmla="*/ 969529 h 6858000"/>
              <a:gd name="connsiteX36" fmla="*/ 2206555 w 12192000"/>
              <a:gd name="connsiteY36" fmla="*/ 969529 h 6858000"/>
              <a:gd name="connsiteX37" fmla="*/ 2206555 w 12192000"/>
              <a:gd name="connsiteY37" fmla="*/ 951768 h 6858000"/>
              <a:gd name="connsiteX38" fmla="*/ 2245845 w 12192000"/>
              <a:gd name="connsiteY38" fmla="*/ 951768 h 6858000"/>
              <a:gd name="connsiteX39" fmla="*/ 2246619 w 12192000"/>
              <a:gd name="connsiteY39" fmla="*/ 950995 h 6858000"/>
              <a:gd name="connsiteX40" fmla="*/ 2246619 w 12192000"/>
              <a:gd name="connsiteY40" fmla="*/ 939706 h 6858000"/>
              <a:gd name="connsiteX41" fmla="*/ 2245845 w 12192000"/>
              <a:gd name="connsiteY41" fmla="*/ 938933 h 6858000"/>
              <a:gd name="connsiteX42" fmla="*/ 2161219 w 12192000"/>
              <a:gd name="connsiteY42" fmla="*/ 938933 h 6858000"/>
              <a:gd name="connsiteX43" fmla="*/ 2160445 w 12192000"/>
              <a:gd name="connsiteY43" fmla="*/ 939706 h 6858000"/>
              <a:gd name="connsiteX44" fmla="*/ 2160445 w 12192000"/>
              <a:gd name="connsiteY44" fmla="*/ 1014902 h 6858000"/>
              <a:gd name="connsiteX45" fmla="*/ 2161219 w 12192000"/>
              <a:gd name="connsiteY45" fmla="*/ 1015675 h 6858000"/>
              <a:gd name="connsiteX46" fmla="*/ 2173512 w 12192000"/>
              <a:gd name="connsiteY46" fmla="*/ 1015675 h 6858000"/>
              <a:gd name="connsiteX47" fmla="*/ 2174285 w 12192000"/>
              <a:gd name="connsiteY47" fmla="*/ 1014902 h 6858000"/>
              <a:gd name="connsiteX48" fmla="*/ 2174285 w 12192000"/>
              <a:gd name="connsiteY48" fmla="*/ 939706 h 6858000"/>
              <a:gd name="connsiteX49" fmla="*/ 2173512 w 12192000"/>
              <a:gd name="connsiteY49" fmla="*/ 938933 h 6858000"/>
              <a:gd name="connsiteX50" fmla="*/ 2315532 w 12192000"/>
              <a:gd name="connsiteY50" fmla="*/ 938915 h 6858000"/>
              <a:gd name="connsiteX51" fmla="*/ 2314758 w 12192000"/>
              <a:gd name="connsiteY51" fmla="*/ 939688 h 6858000"/>
              <a:gd name="connsiteX52" fmla="*/ 2314758 w 12192000"/>
              <a:gd name="connsiteY52" fmla="*/ 992971 h 6858000"/>
              <a:gd name="connsiteX53" fmla="*/ 2276693 w 12192000"/>
              <a:gd name="connsiteY53" fmla="*/ 939257 h 6858000"/>
              <a:gd name="connsiteX54" fmla="*/ 2276063 w 12192000"/>
              <a:gd name="connsiteY54" fmla="*/ 938933 h 6858000"/>
              <a:gd name="connsiteX55" fmla="*/ 2263069 w 12192000"/>
              <a:gd name="connsiteY55" fmla="*/ 938933 h 6858000"/>
              <a:gd name="connsiteX56" fmla="*/ 2262295 w 12192000"/>
              <a:gd name="connsiteY56" fmla="*/ 939706 h 6858000"/>
              <a:gd name="connsiteX57" fmla="*/ 2262295 w 12192000"/>
              <a:gd name="connsiteY57" fmla="*/ 1014902 h 6858000"/>
              <a:gd name="connsiteX58" fmla="*/ 2263069 w 12192000"/>
              <a:gd name="connsiteY58" fmla="*/ 1015675 h 6858000"/>
              <a:gd name="connsiteX59" fmla="*/ 2275361 w 12192000"/>
              <a:gd name="connsiteY59" fmla="*/ 1015675 h 6858000"/>
              <a:gd name="connsiteX60" fmla="*/ 2276135 w 12192000"/>
              <a:gd name="connsiteY60" fmla="*/ 1014902 h 6858000"/>
              <a:gd name="connsiteX61" fmla="*/ 2276135 w 12192000"/>
              <a:gd name="connsiteY61" fmla="*/ 961512 h 6858000"/>
              <a:gd name="connsiteX62" fmla="*/ 2314200 w 12192000"/>
              <a:gd name="connsiteY62" fmla="*/ 1015334 h 6858000"/>
              <a:gd name="connsiteX63" fmla="*/ 2314830 w 12192000"/>
              <a:gd name="connsiteY63" fmla="*/ 1015657 h 6858000"/>
              <a:gd name="connsiteX64" fmla="*/ 2327824 w 12192000"/>
              <a:gd name="connsiteY64" fmla="*/ 1015657 h 6858000"/>
              <a:gd name="connsiteX65" fmla="*/ 2328598 w 12192000"/>
              <a:gd name="connsiteY65" fmla="*/ 1014884 h 6858000"/>
              <a:gd name="connsiteX66" fmla="*/ 2328598 w 12192000"/>
              <a:gd name="connsiteY66" fmla="*/ 939688 h 6858000"/>
              <a:gd name="connsiteX67" fmla="*/ 2327824 w 12192000"/>
              <a:gd name="connsiteY67" fmla="*/ 938915 h 6858000"/>
              <a:gd name="connsiteX68" fmla="*/ 2523604 w 12192000"/>
              <a:gd name="connsiteY68" fmla="*/ 937621 h 6858000"/>
              <a:gd name="connsiteX69" fmla="*/ 2495401 w 12192000"/>
              <a:gd name="connsiteY69" fmla="*/ 960631 h 6858000"/>
              <a:gd name="connsiteX70" fmla="*/ 2514281 w 12192000"/>
              <a:gd name="connsiteY70" fmla="*/ 980800 h 6858000"/>
              <a:gd name="connsiteX71" fmla="*/ 2527779 w 12192000"/>
              <a:gd name="connsiteY71" fmla="*/ 983982 h 6858000"/>
              <a:gd name="connsiteX72" fmla="*/ 2539298 w 12192000"/>
              <a:gd name="connsiteY72" fmla="*/ 993959 h 6858000"/>
              <a:gd name="connsiteX73" fmla="*/ 2524702 w 12192000"/>
              <a:gd name="connsiteY73" fmla="*/ 1004368 h 6858000"/>
              <a:gd name="connsiteX74" fmla="*/ 2502600 w 12192000"/>
              <a:gd name="connsiteY74" fmla="*/ 996386 h 6858000"/>
              <a:gd name="connsiteX75" fmla="*/ 2501539 w 12192000"/>
              <a:gd name="connsiteY75" fmla="*/ 996548 h 6858000"/>
              <a:gd name="connsiteX76" fmla="*/ 2494413 w 12192000"/>
              <a:gd name="connsiteY76" fmla="*/ 1006181 h 6858000"/>
              <a:gd name="connsiteX77" fmla="*/ 2494411 w 12192000"/>
              <a:gd name="connsiteY77" fmla="*/ 1006165 h 6858000"/>
              <a:gd name="connsiteX78" fmla="*/ 2494411 w 12192000"/>
              <a:gd name="connsiteY78" fmla="*/ 1006183 h 6858000"/>
              <a:gd name="connsiteX79" fmla="*/ 2494413 w 12192000"/>
              <a:gd name="connsiteY79" fmla="*/ 1006181 h 6858000"/>
              <a:gd name="connsiteX80" fmla="*/ 2494556 w 12192000"/>
              <a:gd name="connsiteY80" fmla="*/ 1007244 h 6858000"/>
              <a:gd name="connsiteX81" fmla="*/ 2524252 w 12192000"/>
              <a:gd name="connsiteY81" fmla="*/ 1016970 h 6858000"/>
              <a:gd name="connsiteX82" fmla="*/ 2553336 w 12192000"/>
              <a:gd name="connsiteY82" fmla="*/ 992971 h 6858000"/>
              <a:gd name="connsiteX83" fmla="*/ 2534564 w 12192000"/>
              <a:gd name="connsiteY83" fmla="*/ 972370 h 6858000"/>
              <a:gd name="connsiteX84" fmla="*/ 2521066 w 12192000"/>
              <a:gd name="connsiteY84" fmla="*/ 969188 h 6858000"/>
              <a:gd name="connsiteX85" fmla="*/ 2509331 w 12192000"/>
              <a:gd name="connsiteY85" fmla="*/ 959768 h 6858000"/>
              <a:gd name="connsiteX86" fmla="*/ 2523388 w 12192000"/>
              <a:gd name="connsiteY86" fmla="*/ 950115 h 6858000"/>
              <a:gd name="connsiteX87" fmla="*/ 2542141 w 12192000"/>
              <a:gd name="connsiteY87" fmla="*/ 957503 h 6858000"/>
              <a:gd name="connsiteX88" fmla="*/ 2543203 w 12192000"/>
              <a:gd name="connsiteY88" fmla="*/ 957467 h 6858000"/>
              <a:gd name="connsiteX89" fmla="*/ 2551176 w 12192000"/>
              <a:gd name="connsiteY89" fmla="*/ 948928 h 6858000"/>
              <a:gd name="connsiteX90" fmla="*/ 2551141 w 12192000"/>
              <a:gd name="connsiteY90" fmla="*/ 947832 h 6858000"/>
              <a:gd name="connsiteX91" fmla="*/ 2523604 w 12192000"/>
              <a:gd name="connsiteY91" fmla="*/ 937621 h 6858000"/>
              <a:gd name="connsiteX92" fmla="*/ 2382574 w 12192000"/>
              <a:gd name="connsiteY92" fmla="*/ 937621 h 6858000"/>
              <a:gd name="connsiteX93" fmla="*/ 2342852 w 12192000"/>
              <a:gd name="connsiteY93" fmla="*/ 977403 h 6858000"/>
              <a:gd name="connsiteX94" fmla="*/ 2342834 w 12192000"/>
              <a:gd name="connsiteY94" fmla="*/ 977421 h 6858000"/>
              <a:gd name="connsiteX95" fmla="*/ 2382447 w 12192000"/>
              <a:gd name="connsiteY95" fmla="*/ 1016987 h 6858000"/>
              <a:gd name="connsiteX96" fmla="*/ 2416517 w 12192000"/>
              <a:gd name="connsiteY96" fmla="*/ 998364 h 6858000"/>
              <a:gd name="connsiteX97" fmla="*/ 2416247 w 12192000"/>
              <a:gd name="connsiteY97" fmla="*/ 997303 h 6858000"/>
              <a:gd name="connsiteX98" fmla="*/ 2405629 w 12192000"/>
              <a:gd name="connsiteY98" fmla="*/ 991065 h 6858000"/>
              <a:gd name="connsiteX99" fmla="*/ 2404585 w 12192000"/>
              <a:gd name="connsiteY99" fmla="*/ 991353 h 6858000"/>
              <a:gd name="connsiteX100" fmla="*/ 2382574 w 12192000"/>
              <a:gd name="connsiteY100" fmla="*/ 1003936 h 6858000"/>
              <a:gd name="connsiteX101" fmla="*/ 2357233 w 12192000"/>
              <a:gd name="connsiteY101" fmla="*/ 977295 h 6858000"/>
              <a:gd name="connsiteX102" fmla="*/ 2382574 w 12192000"/>
              <a:gd name="connsiteY102" fmla="*/ 950654 h 6858000"/>
              <a:gd name="connsiteX103" fmla="*/ 2404477 w 12192000"/>
              <a:gd name="connsiteY103" fmla="*/ 963237 h 6858000"/>
              <a:gd name="connsiteX104" fmla="*/ 2405521 w 12192000"/>
              <a:gd name="connsiteY104" fmla="*/ 963525 h 6858000"/>
              <a:gd name="connsiteX105" fmla="*/ 2416157 w 12192000"/>
              <a:gd name="connsiteY105" fmla="*/ 957197 h 6858000"/>
              <a:gd name="connsiteX106" fmla="*/ 2416427 w 12192000"/>
              <a:gd name="connsiteY106" fmla="*/ 956137 h 6858000"/>
              <a:gd name="connsiteX107" fmla="*/ 2382574 w 12192000"/>
              <a:gd name="connsiteY107" fmla="*/ 937621 h 6858000"/>
              <a:gd name="connsiteX108" fmla="*/ 2113363 w 12192000"/>
              <a:gd name="connsiteY108" fmla="*/ 937621 h 6858000"/>
              <a:gd name="connsiteX109" fmla="*/ 2073642 w 12192000"/>
              <a:gd name="connsiteY109" fmla="*/ 977403 h 6858000"/>
              <a:gd name="connsiteX110" fmla="*/ 2073624 w 12192000"/>
              <a:gd name="connsiteY110" fmla="*/ 977421 h 6858000"/>
              <a:gd name="connsiteX111" fmla="*/ 2113237 w 12192000"/>
              <a:gd name="connsiteY111" fmla="*/ 1016987 h 6858000"/>
              <a:gd name="connsiteX112" fmla="*/ 2147307 w 12192000"/>
              <a:gd name="connsiteY112" fmla="*/ 998364 h 6858000"/>
              <a:gd name="connsiteX113" fmla="*/ 2147037 w 12192000"/>
              <a:gd name="connsiteY113" fmla="*/ 997303 h 6858000"/>
              <a:gd name="connsiteX114" fmla="*/ 2136418 w 12192000"/>
              <a:gd name="connsiteY114" fmla="*/ 991065 h 6858000"/>
              <a:gd name="connsiteX115" fmla="*/ 2135374 w 12192000"/>
              <a:gd name="connsiteY115" fmla="*/ 991353 h 6858000"/>
              <a:gd name="connsiteX116" fmla="*/ 2113363 w 12192000"/>
              <a:gd name="connsiteY116" fmla="*/ 1003936 h 6858000"/>
              <a:gd name="connsiteX117" fmla="*/ 2088005 w 12192000"/>
              <a:gd name="connsiteY117" fmla="*/ 977295 h 6858000"/>
              <a:gd name="connsiteX118" fmla="*/ 2113363 w 12192000"/>
              <a:gd name="connsiteY118" fmla="*/ 950654 h 6858000"/>
              <a:gd name="connsiteX119" fmla="*/ 2135266 w 12192000"/>
              <a:gd name="connsiteY119" fmla="*/ 963237 h 6858000"/>
              <a:gd name="connsiteX120" fmla="*/ 2136310 w 12192000"/>
              <a:gd name="connsiteY120" fmla="*/ 963525 h 6858000"/>
              <a:gd name="connsiteX121" fmla="*/ 2146947 w 12192000"/>
              <a:gd name="connsiteY121" fmla="*/ 957197 h 6858000"/>
              <a:gd name="connsiteX122" fmla="*/ 2147217 w 12192000"/>
              <a:gd name="connsiteY122" fmla="*/ 956137 h 6858000"/>
              <a:gd name="connsiteX123" fmla="*/ 2113363 w 12192000"/>
              <a:gd name="connsiteY123" fmla="*/ 937621 h 6858000"/>
              <a:gd name="connsiteX124" fmla="*/ 2034137 w 12192000"/>
              <a:gd name="connsiteY124" fmla="*/ 937621 h 6858000"/>
              <a:gd name="connsiteX125" fmla="*/ 2005935 w 12192000"/>
              <a:gd name="connsiteY125" fmla="*/ 960631 h 6858000"/>
              <a:gd name="connsiteX126" fmla="*/ 2024814 w 12192000"/>
              <a:gd name="connsiteY126" fmla="*/ 980800 h 6858000"/>
              <a:gd name="connsiteX127" fmla="*/ 2038312 w 12192000"/>
              <a:gd name="connsiteY127" fmla="*/ 983982 h 6858000"/>
              <a:gd name="connsiteX128" fmla="*/ 2049831 w 12192000"/>
              <a:gd name="connsiteY128" fmla="*/ 993959 h 6858000"/>
              <a:gd name="connsiteX129" fmla="*/ 2035235 w 12192000"/>
              <a:gd name="connsiteY129" fmla="*/ 1004368 h 6858000"/>
              <a:gd name="connsiteX130" fmla="*/ 2013134 w 12192000"/>
              <a:gd name="connsiteY130" fmla="*/ 996386 h 6858000"/>
              <a:gd name="connsiteX131" fmla="*/ 2012072 w 12192000"/>
              <a:gd name="connsiteY131" fmla="*/ 996548 h 6858000"/>
              <a:gd name="connsiteX132" fmla="*/ 2004947 w 12192000"/>
              <a:gd name="connsiteY132" fmla="*/ 1006181 h 6858000"/>
              <a:gd name="connsiteX133" fmla="*/ 2004945 w 12192000"/>
              <a:gd name="connsiteY133" fmla="*/ 1006165 h 6858000"/>
              <a:gd name="connsiteX134" fmla="*/ 2004945 w 12192000"/>
              <a:gd name="connsiteY134" fmla="*/ 1006183 h 6858000"/>
              <a:gd name="connsiteX135" fmla="*/ 2004947 w 12192000"/>
              <a:gd name="connsiteY135" fmla="*/ 1006181 h 6858000"/>
              <a:gd name="connsiteX136" fmla="*/ 2005089 w 12192000"/>
              <a:gd name="connsiteY136" fmla="*/ 1007244 h 6858000"/>
              <a:gd name="connsiteX137" fmla="*/ 2034785 w 12192000"/>
              <a:gd name="connsiteY137" fmla="*/ 1016970 h 6858000"/>
              <a:gd name="connsiteX138" fmla="*/ 2063869 w 12192000"/>
              <a:gd name="connsiteY138" fmla="*/ 992971 h 6858000"/>
              <a:gd name="connsiteX139" fmla="*/ 2045098 w 12192000"/>
              <a:gd name="connsiteY139" fmla="*/ 972370 h 6858000"/>
              <a:gd name="connsiteX140" fmla="*/ 2031599 w 12192000"/>
              <a:gd name="connsiteY140" fmla="*/ 969188 h 6858000"/>
              <a:gd name="connsiteX141" fmla="*/ 2019865 w 12192000"/>
              <a:gd name="connsiteY141" fmla="*/ 959768 h 6858000"/>
              <a:gd name="connsiteX142" fmla="*/ 2033921 w 12192000"/>
              <a:gd name="connsiteY142" fmla="*/ 950115 h 6858000"/>
              <a:gd name="connsiteX143" fmla="*/ 2052675 w 12192000"/>
              <a:gd name="connsiteY143" fmla="*/ 957503 h 6858000"/>
              <a:gd name="connsiteX144" fmla="*/ 2053737 w 12192000"/>
              <a:gd name="connsiteY144" fmla="*/ 957467 h 6858000"/>
              <a:gd name="connsiteX145" fmla="*/ 2061710 w 12192000"/>
              <a:gd name="connsiteY145" fmla="*/ 948928 h 6858000"/>
              <a:gd name="connsiteX146" fmla="*/ 2061674 w 12192000"/>
              <a:gd name="connsiteY146" fmla="*/ 947832 h 6858000"/>
              <a:gd name="connsiteX147" fmla="*/ 2034137 w 12192000"/>
              <a:gd name="connsiteY147" fmla="*/ 937621 h 6858000"/>
              <a:gd name="connsiteX148" fmla="*/ 910979 w 12192000"/>
              <a:gd name="connsiteY148" fmla="*/ 919656 h 6858000"/>
              <a:gd name="connsiteX149" fmla="*/ 1068878 w 12192000"/>
              <a:gd name="connsiteY149" fmla="*/ 1021359 h 6858000"/>
              <a:gd name="connsiteX150" fmla="*/ 1226778 w 12192000"/>
              <a:gd name="connsiteY150" fmla="*/ 919656 h 6858000"/>
              <a:gd name="connsiteX151" fmla="*/ 2224409 w 12192000"/>
              <a:gd name="connsiteY151" fmla="*/ 825465 h 6858000"/>
              <a:gd name="connsiteX152" fmla="*/ 2236378 w 12192000"/>
              <a:gd name="connsiteY152" fmla="*/ 856708 h 6858000"/>
              <a:gd name="connsiteX153" fmla="*/ 2236360 w 12192000"/>
              <a:gd name="connsiteY153" fmla="*/ 856708 h 6858000"/>
              <a:gd name="connsiteX154" fmla="*/ 2212441 w 12192000"/>
              <a:gd name="connsiteY154" fmla="*/ 856708 h 6858000"/>
              <a:gd name="connsiteX155" fmla="*/ 2358727 w 12192000"/>
              <a:gd name="connsiteY155" fmla="*/ 822643 h 6858000"/>
              <a:gd name="connsiteX156" fmla="*/ 2374420 w 12192000"/>
              <a:gd name="connsiteY156" fmla="*/ 822643 h 6858000"/>
              <a:gd name="connsiteX157" fmla="*/ 2388909 w 12192000"/>
              <a:gd name="connsiteY157" fmla="*/ 834148 h 6858000"/>
              <a:gd name="connsiteX158" fmla="*/ 2374420 w 12192000"/>
              <a:gd name="connsiteY158" fmla="*/ 845761 h 6858000"/>
              <a:gd name="connsiteX159" fmla="*/ 2374420 w 12192000"/>
              <a:gd name="connsiteY159" fmla="*/ 845779 h 6858000"/>
              <a:gd name="connsiteX160" fmla="*/ 2358727 w 12192000"/>
              <a:gd name="connsiteY160" fmla="*/ 845779 h 6858000"/>
              <a:gd name="connsiteX161" fmla="*/ 2286628 w 12192000"/>
              <a:gd name="connsiteY161" fmla="*/ 822643 h 6858000"/>
              <a:gd name="connsiteX162" fmla="*/ 2302322 w 12192000"/>
              <a:gd name="connsiteY162" fmla="*/ 822643 h 6858000"/>
              <a:gd name="connsiteX163" fmla="*/ 2316810 w 12192000"/>
              <a:gd name="connsiteY163" fmla="*/ 834148 h 6858000"/>
              <a:gd name="connsiteX164" fmla="*/ 2302322 w 12192000"/>
              <a:gd name="connsiteY164" fmla="*/ 845761 h 6858000"/>
              <a:gd name="connsiteX165" fmla="*/ 2302322 w 12192000"/>
              <a:gd name="connsiteY165" fmla="*/ 845779 h 6858000"/>
              <a:gd name="connsiteX166" fmla="*/ 2286628 w 12192000"/>
              <a:gd name="connsiteY166" fmla="*/ 845779 h 6858000"/>
              <a:gd name="connsiteX167" fmla="*/ 2596422 w 12192000"/>
              <a:gd name="connsiteY167" fmla="*/ 822625 h 6858000"/>
              <a:gd name="connsiteX168" fmla="*/ 2606735 w 12192000"/>
              <a:gd name="connsiteY168" fmla="*/ 822625 h 6858000"/>
              <a:gd name="connsiteX169" fmla="*/ 2632634 w 12192000"/>
              <a:gd name="connsiteY169" fmla="*/ 848062 h 6858000"/>
              <a:gd name="connsiteX170" fmla="*/ 2606735 w 12192000"/>
              <a:gd name="connsiteY170" fmla="*/ 873499 h 6858000"/>
              <a:gd name="connsiteX171" fmla="*/ 2606735 w 12192000"/>
              <a:gd name="connsiteY171" fmla="*/ 873481 h 6858000"/>
              <a:gd name="connsiteX172" fmla="*/ 2596422 w 12192000"/>
              <a:gd name="connsiteY172" fmla="*/ 873481 h 6858000"/>
              <a:gd name="connsiteX173" fmla="*/ 2044990 w 12192000"/>
              <a:gd name="connsiteY173" fmla="*/ 821402 h 6858000"/>
              <a:gd name="connsiteX174" fmla="*/ 2070223 w 12192000"/>
              <a:gd name="connsiteY174" fmla="*/ 848044 h 6858000"/>
              <a:gd name="connsiteX175" fmla="*/ 2044990 w 12192000"/>
              <a:gd name="connsiteY175" fmla="*/ 874685 h 6858000"/>
              <a:gd name="connsiteX176" fmla="*/ 2019631 w 12192000"/>
              <a:gd name="connsiteY176" fmla="*/ 848044 h 6858000"/>
              <a:gd name="connsiteX177" fmla="*/ 2044990 w 12192000"/>
              <a:gd name="connsiteY177" fmla="*/ 821402 h 6858000"/>
              <a:gd name="connsiteX178" fmla="*/ 2583374 w 12192000"/>
              <a:gd name="connsiteY178" fmla="*/ 809700 h 6858000"/>
              <a:gd name="connsiteX179" fmla="*/ 2582600 w 12192000"/>
              <a:gd name="connsiteY179" fmla="*/ 810473 h 6858000"/>
              <a:gd name="connsiteX180" fmla="*/ 2582600 w 12192000"/>
              <a:gd name="connsiteY180" fmla="*/ 885651 h 6858000"/>
              <a:gd name="connsiteX181" fmla="*/ 2583374 w 12192000"/>
              <a:gd name="connsiteY181" fmla="*/ 886424 h 6858000"/>
              <a:gd name="connsiteX182" fmla="*/ 2607419 w 12192000"/>
              <a:gd name="connsiteY182" fmla="*/ 886424 h 6858000"/>
              <a:gd name="connsiteX183" fmla="*/ 2646924 w 12192000"/>
              <a:gd name="connsiteY183" fmla="*/ 848062 h 6858000"/>
              <a:gd name="connsiteX184" fmla="*/ 2607419 w 12192000"/>
              <a:gd name="connsiteY184" fmla="*/ 809700 h 6858000"/>
              <a:gd name="connsiteX185" fmla="*/ 2513795 w 12192000"/>
              <a:gd name="connsiteY185" fmla="*/ 809700 h 6858000"/>
              <a:gd name="connsiteX186" fmla="*/ 2513795 w 12192000"/>
              <a:gd name="connsiteY186" fmla="*/ 809718 h 6858000"/>
              <a:gd name="connsiteX187" fmla="*/ 2513021 w 12192000"/>
              <a:gd name="connsiteY187" fmla="*/ 810491 h 6858000"/>
              <a:gd name="connsiteX188" fmla="*/ 2513021 w 12192000"/>
              <a:gd name="connsiteY188" fmla="*/ 885686 h 6858000"/>
              <a:gd name="connsiteX189" fmla="*/ 2513795 w 12192000"/>
              <a:gd name="connsiteY189" fmla="*/ 886460 h 6858000"/>
              <a:gd name="connsiteX190" fmla="*/ 2566150 w 12192000"/>
              <a:gd name="connsiteY190" fmla="*/ 886460 h 6858000"/>
              <a:gd name="connsiteX191" fmla="*/ 2566924 w 12192000"/>
              <a:gd name="connsiteY191" fmla="*/ 885686 h 6858000"/>
              <a:gd name="connsiteX192" fmla="*/ 2566924 w 12192000"/>
              <a:gd name="connsiteY192" fmla="*/ 874397 h 6858000"/>
              <a:gd name="connsiteX193" fmla="*/ 2566150 w 12192000"/>
              <a:gd name="connsiteY193" fmla="*/ 873624 h 6858000"/>
              <a:gd name="connsiteX194" fmla="*/ 2526861 w 12192000"/>
              <a:gd name="connsiteY194" fmla="*/ 873624 h 6858000"/>
              <a:gd name="connsiteX195" fmla="*/ 2526861 w 12192000"/>
              <a:gd name="connsiteY195" fmla="*/ 853023 h 6858000"/>
              <a:gd name="connsiteX196" fmla="*/ 2561003 w 12192000"/>
              <a:gd name="connsiteY196" fmla="*/ 853023 h 6858000"/>
              <a:gd name="connsiteX197" fmla="*/ 2561777 w 12192000"/>
              <a:gd name="connsiteY197" fmla="*/ 852250 h 6858000"/>
              <a:gd name="connsiteX198" fmla="*/ 2561777 w 12192000"/>
              <a:gd name="connsiteY198" fmla="*/ 841069 h 6858000"/>
              <a:gd name="connsiteX199" fmla="*/ 2561003 w 12192000"/>
              <a:gd name="connsiteY199" fmla="*/ 840296 h 6858000"/>
              <a:gd name="connsiteX200" fmla="*/ 2526861 w 12192000"/>
              <a:gd name="connsiteY200" fmla="*/ 840296 h 6858000"/>
              <a:gd name="connsiteX201" fmla="*/ 2526861 w 12192000"/>
              <a:gd name="connsiteY201" fmla="*/ 822535 h 6858000"/>
              <a:gd name="connsiteX202" fmla="*/ 2566150 w 12192000"/>
              <a:gd name="connsiteY202" fmla="*/ 822535 h 6858000"/>
              <a:gd name="connsiteX203" fmla="*/ 2566924 w 12192000"/>
              <a:gd name="connsiteY203" fmla="*/ 821762 h 6858000"/>
              <a:gd name="connsiteX204" fmla="*/ 2566924 w 12192000"/>
              <a:gd name="connsiteY204" fmla="*/ 810473 h 6858000"/>
              <a:gd name="connsiteX205" fmla="*/ 2566150 w 12192000"/>
              <a:gd name="connsiteY205" fmla="*/ 809700 h 6858000"/>
              <a:gd name="connsiteX206" fmla="*/ 2481525 w 12192000"/>
              <a:gd name="connsiteY206" fmla="*/ 809700 h 6858000"/>
              <a:gd name="connsiteX207" fmla="*/ 2480751 w 12192000"/>
              <a:gd name="connsiteY207" fmla="*/ 810473 h 6858000"/>
              <a:gd name="connsiteX208" fmla="*/ 2480751 w 12192000"/>
              <a:gd name="connsiteY208" fmla="*/ 885669 h 6858000"/>
              <a:gd name="connsiteX209" fmla="*/ 2481525 w 12192000"/>
              <a:gd name="connsiteY209" fmla="*/ 886442 h 6858000"/>
              <a:gd name="connsiteX210" fmla="*/ 2493817 w 12192000"/>
              <a:gd name="connsiteY210" fmla="*/ 886442 h 6858000"/>
              <a:gd name="connsiteX211" fmla="*/ 2494591 w 12192000"/>
              <a:gd name="connsiteY211" fmla="*/ 885669 h 6858000"/>
              <a:gd name="connsiteX212" fmla="*/ 2494591 w 12192000"/>
              <a:gd name="connsiteY212" fmla="*/ 810473 h 6858000"/>
              <a:gd name="connsiteX213" fmla="*/ 2493817 w 12192000"/>
              <a:gd name="connsiteY213" fmla="*/ 809700 h 6858000"/>
              <a:gd name="connsiteX214" fmla="*/ 2417759 w 12192000"/>
              <a:gd name="connsiteY214" fmla="*/ 809700 h 6858000"/>
              <a:gd name="connsiteX215" fmla="*/ 2416985 w 12192000"/>
              <a:gd name="connsiteY215" fmla="*/ 810473 h 6858000"/>
              <a:gd name="connsiteX216" fmla="*/ 2416985 w 12192000"/>
              <a:gd name="connsiteY216" fmla="*/ 886442 h 6858000"/>
              <a:gd name="connsiteX217" fmla="*/ 2466929 w 12192000"/>
              <a:gd name="connsiteY217" fmla="*/ 886442 h 6858000"/>
              <a:gd name="connsiteX218" fmla="*/ 2467703 w 12192000"/>
              <a:gd name="connsiteY218" fmla="*/ 885669 h 6858000"/>
              <a:gd name="connsiteX219" fmla="*/ 2467703 w 12192000"/>
              <a:gd name="connsiteY219" fmla="*/ 874271 h 6858000"/>
              <a:gd name="connsiteX220" fmla="*/ 2466929 w 12192000"/>
              <a:gd name="connsiteY220" fmla="*/ 873499 h 6858000"/>
              <a:gd name="connsiteX221" fmla="*/ 2430826 w 12192000"/>
              <a:gd name="connsiteY221" fmla="*/ 873499 h 6858000"/>
              <a:gd name="connsiteX222" fmla="*/ 2430826 w 12192000"/>
              <a:gd name="connsiteY222" fmla="*/ 810473 h 6858000"/>
              <a:gd name="connsiteX223" fmla="*/ 2430051 w 12192000"/>
              <a:gd name="connsiteY223" fmla="*/ 809700 h 6858000"/>
              <a:gd name="connsiteX224" fmla="*/ 2345678 w 12192000"/>
              <a:gd name="connsiteY224" fmla="*/ 809682 h 6858000"/>
              <a:gd name="connsiteX225" fmla="*/ 2344904 w 12192000"/>
              <a:gd name="connsiteY225" fmla="*/ 810455 h 6858000"/>
              <a:gd name="connsiteX226" fmla="*/ 2344904 w 12192000"/>
              <a:gd name="connsiteY226" fmla="*/ 885651 h 6858000"/>
              <a:gd name="connsiteX227" fmla="*/ 2345678 w 12192000"/>
              <a:gd name="connsiteY227" fmla="*/ 886424 h 6858000"/>
              <a:gd name="connsiteX228" fmla="*/ 2357970 w 12192000"/>
              <a:gd name="connsiteY228" fmla="*/ 886424 h 6858000"/>
              <a:gd name="connsiteX229" fmla="*/ 2358744 w 12192000"/>
              <a:gd name="connsiteY229" fmla="*/ 885651 h 6858000"/>
              <a:gd name="connsiteX230" fmla="*/ 2358744 w 12192000"/>
              <a:gd name="connsiteY230" fmla="*/ 858686 h 6858000"/>
              <a:gd name="connsiteX231" fmla="*/ 2375536 w 12192000"/>
              <a:gd name="connsiteY231" fmla="*/ 858686 h 6858000"/>
              <a:gd name="connsiteX232" fmla="*/ 2403073 w 12192000"/>
              <a:gd name="connsiteY232" fmla="*/ 834130 h 6858000"/>
              <a:gd name="connsiteX233" fmla="*/ 2375536 w 12192000"/>
              <a:gd name="connsiteY233" fmla="*/ 809682 h 6858000"/>
              <a:gd name="connsiteX234" fmla="*/ 2273579 w 12192000"/>
              <a:gd name="connsiteY234" fmla="*/ 809682 h 6858000"/>
              <a:gd name="connsiteX235" fmla="*/ 2272805 w 12192000"/>
              <a:gd name="connsiteY235" fmla="*/ 810455 h 6858000"/>
              <a:gd name="connsiteX236" fmla="*/ 2272805 w 12192000"/>
              <a:gd name="connsiteY236" fmla="*/ 885651 h 6858000"/>
              <a:gd name="connsiteX237" fmla="*/ 2273579 w 12192000"/>
              <a:gd name="connsiteY237" fmla="*/ 886424 h 6858000"/>
              <a:gd name="connsiteX238" fmla="*/ 2285871 w 12192000"/>
              <a:gd name="connsiteY238" fmla="*/ 886424 h 6858000"/>
              <a:gd name="connsiteX239" fmla="*/ 2286646 w 12192000"/>
              <a:gd name="connsiteY239" fmla="*/ 885651 h 6858000"/>
              <a:gd name="connsiteX240" fmla="*/ 2286646 w 12192000"/>
              <a:gd name="connsiteY240" fmla="*/ 858686 h 6858000"/>
              <a:gd name="connsiteX241" fmla="*/ 2303437 w 12192000"/>
              <a:gd name="connsiteY241" fmla="*/ 858686 h 6858000"/>
              <a:gd name="connsiteX242" fmla="*/ 2330974 w 12192000"/>
              <a:gd name="connsiteY242" fmla="*/ 834130 h 6858000"/>
              <a:gd name="connsiteX243" fmla="*/ 2303437 w 12192000"/>
              <a:gd name="connsiteY243" fmla="*/ 809682 h 6858000"/>
              <a:gd name="connsiteX244" fmla="*/ 2217012 w 12192000"/>
              <a:gd name="connsiteY244" fmla="*/ 809682 h 6858000"/>
              <a:gd name="connsiteX245" fmla="*/ 2216292 w 12192000"/>
              <a:gd name="connsiteY245" fmla="*/ 810167 h 6858000"/>
              <a:gd name="connsiteX246" fmla="*/ 2186938 w 12192000"/>
              <a:gd name="connsiteY246" fmla="*/ 885363 h 6858000"/>
              <a:gd name="connsiteX247" fmla="*/ 2187658 w 12192000"/>
              <a:gd name="connsiteY247" fmla="*/ 886406 h 6858000"/>
              <a:gd name="connsiteX248" fmla="*/ 2200598 w 12192000"/>
              <a:gd name="connsiteY248" fmla="*/ 886406 h 6858000"/>
              <a:gd name="connsiteX249" fmla="*/ 2201318 w 12192000"/>
              <a:gd name="connsiteY249" fmla="*/ 885920 h 6858000"/>
              <a:gd name="connsiteX250" fmla="*/ 2207941 w 12192000"/>
              <a:gd name="connsiteY250" fmla="*/ 868663 h 6858000"/>
              <a:gd name="connsiteX251" fmla="*/ 2240859 w 12192000"/>
              <a:gd name="connsiteY251" fmla="*/ 868663 h 6858000"/>
              <a:gd name="connsiteX252" fmla="*/ 2247482 w 12192000"/>
              <a:gd name="connsiteY252" fmla="*/ 885920 h 6858000"/>
              <a:gd name="connsiteX253" fmla="*/ 2248202 w 12192000"/>
              <a:gd name="connsiteY253" fmla="*/ 886406 h 6858000"/>
              <a:gd name="connsiteX254" fmla="*/ 2261269 w 12192000"/>
              <a:gd name="connsiteY254" fmla="*/ 886406 h 6858000"/>
              <a:gd name="connsiteX255" fmla="*/ 2261989 w 12192000"/>
              <a:gd name="connsiteY255" fmla="*/ 885363 h 6858000"/>
              <a:gd name="connsiteX256" fmla="*/ 2232616 w 12192000"/>
              <a:gd name="connsiteY256" fmla="*/ 810167 h 6858000"/>
              <a:gd name="connsiteX257" fmla="*/ 2231896 w 12192000"/>
              <a:gd name="connsiteY257" fmla="*/ 809682 h 6858000"/>
              <a:gd name="connsiteX258" fmla="*/ 2217030 w 12192000"/>
              <a:gd name="connsiteY258" fmla="*/ 809682 h 6858000"/>
              <a:gd name="connsiteX259" fmla="*/ 2099523 w 12192000"/>
              <a:gd name="connsiteY259" fmla="*/ 809682 h 6858000"/>
              <a:gd name="connsiteX260" fmla="*/ 2099523 w 12192000"/>
              <a:gd name="connsiteY260" fmla="*/ 809700 h 6858000"/>
              <a:gd name="connsiteX261" fmla="*/ 2098749 w 12192000"/>
              <a:gd name="connsiteY261" fmla="*/ 810473 h 6858000"/>
              <a:gd name="connsiteX262" fmla="*/ 2098749 w 12192000"/>
              <a:gd name="connsiteY262" fmla="*/ 885669 h 6858000"/>
              <a:gd name="connsiteX263" fmla="*/ 2099523 w 12192000"/>
              <a:gd name="connsiteY263" fmla="*/ 886442 h 6858000"/>
              <a:gd name="connsiteX264" fmla="*/ 2111816 w 12192000"/>
              <a:gd name="connsiteY264" fmla="*/ 886442 h 6858000"/>
              <a:gd name="connsiteX265" fmla="*/ 2112589 w 12192000"/>
              <a:gd name="connsiteY265" fmla="*/ 885669 h 6858000"/>
              <a:gd name="connsiteX266" fmla="*/ 2112589 w 12192000"/>
              <a:gd name="connsiteY266" fmla="*/ 855522 h 6858000"/>
              <a:gd name="connsiteX267" fmla="*/ 2148585 w 12192000"/>
              <a:gd name="connsiteY267" fmla="*/ 855522 h 6858000"/>
              <a:gd name="connsiteX268" fmla="*/ 2149359 w 12192000"/>
              <a:gd name="connsiteY268" fmla="*/ 854749 h 6858000"/>
              <a:gd name="connsiteX269" fmla="*/ 2149359 w 12192000"/>
              <a:gd name="connsiteY269" fmla="*/ 843460 h 6858000"/>
              <a:gd name="connsiteX270" fmla="*/ 2148585 w 12192000"/>
              <a:gd name="connsiteY270" fmla="*/ 842687 h 6858000"/>
              <a:gd name="connsiteX271" fmla="*/ 2112589 w 12192000"/>
              <a:gd name="connsiteY271" fmla="*/ 842687 h 6858000"/>
              <a:gd name="connsiteX272" fmla="*/ 2112589 w 12192000"/>
              <a:gd name="connsiteY272" fmla="*/ 822517 h 6858000"/>
              <a:gd name="connsiteX273" fmla="*/ 2151878 w 12192000"/>
              <a:gd name="connsiteY273" fmla="*/ 822517 h 6858000"/>
              <a:gd name="connsiteX274" fmla="*/ 2152652 w 12192000"/>
              <a:gd name="connsiteY274" fmla="*/ 821744 h 6858000"/>
              <a:gd name="connsiteX275" fmla="*/ 2152652 w 12192000"/>
              <a:gd name="connsiteY275" fmla="*/ 810455 h 6858000"/>
              <a:gd name="connsiteX276" fmla="*/ 2151878 w 12192000"/>
              <a:gd name="connsiteY276" fmla="*/ 809682 h 6858000"/>
              <a:gd name="connsiteX277" fmla="*/ 2044990 w 12192000"/>
              <a:gd name="connsiteY277" fmla="*/ 808369 h 6858000"/>
              <a:gd name="connsiteX278" fmla="*/ 2005377 w 12192000"/>
              <a:gd name="connsiteY278" fmla="*/ 848044 h 6858000"/>
              <a:gd name="connsiteX279" fmla="*/ 2044990 w 12192000"/>
              <a:gd name="connsiteY279" fmla="*/ 887718 h 6858000"/>
              <a:gd name="connsiteX280" fmla="*/ 2084495 w 12192000"/>
              <a:gd name="connsiteY280" fmla="*/ 848044 h 6858000"/>
              <a:gd name="connsiteX281" fmla="*/ 2044990 w 12192000"/>
              <a:gd name="connsiteY281" fmla="*/ 808369 h 6858000"/>
              <a:gd name="connsiteX282" fmla="*/ 1334123 w 12192000"/>
              <a:gd name="connsiteY282" fmla="*/ 742743 h 6858000"/>
              <a:gd name="connsiteX283" fmla="*/ 1419360 w 12192000"/>
              <a:gd name="connsiteY283" fmla="*/ 742743 h 6858000"/>
              <a:gd name="connsiteX284" fmla="*/ 1469558 w 12192000"/>
              <a:gd name="connsiteY284" fmla="*/ 792941 h 6858000"/>
              <a:gd name="connsiteX285" fmla="*/ 1419360 w 12192000"/>
              <a:gd name="connsiteY285" fmla="*/ 843138 h 6858000"/>
              <a:gd name="connsiteX286" fmla="*/ 1334123 w 12192000"/>
              <a:gd name="connsiteY286" fmla="*/ 843138 h 6858000"/>
              <a:gd name="connsiteX287" fmla="*/ 2368067 w 12192000"/>
              <a:gd name="connsiteY287" fmla="*/ 693373 h 6858000"/>
              <a:gd name="connsiteX288" fmla="*/ 2384859 w 12192000"/>
              <a:gd name="connsiteY288" fmla="*/ 693373 h 6858000"/>
              <a:gd name="connsiteX289" fmla="*/ 2398915 w 12192000"/>
              <a:gd name="connsiteY289" fmla="*/ 704663 h 6858000"/>
              <a:gd name="connsiteX290" fmla="*/ 2384859 w 12192000"/>
              <a:gd name="connsiteY290" fmla="*/ 715952 h 6858000"/>
              <a:gd name="connsiteX291" fmla="*/ 2368067 w 12192000"/>
              <a:gd name="connsiteY291" fmla="*/ 715952 h 6858000"/>
              <a:gd name="connsiteX292" fmla="*/ 2592103 w 12192000"/>
              <a:gd name="connsiteY292" fmla="*/ 680430 h 6858000"/>
              <a:gd name="connsiteX293" fmla="*/ 2591455 w 12192000"/>
              <a:gd name="connsiteY293" fmla="*/ 681599 h 6858000"/>
              <a:gd name="connsiteX294" fmla="*/ 2619064 w 12192000"/>
              <a:gd name="connsiteY294" fmla="*/ 727026 h 6858000"/>
              <a:gd name="connsiteX295" fmla="*/ 2619010 w 12192000"/>
              <a:gd name="connsiteY295" fmla="*/ 727044 h 6858000"/>
              <a:gd name="connsiteX296" fmla="*/ 2619010 w 12192000"/>
              <a:gd name="connsiteY296" fmla="*/ 756417 h 6858000"/>
              <a:gd name="connsiteX297" fmla="*/ 2619784 w 12192000"/>
              <a:gd name="connsiteY297" fmla="*/ 757190 h 6858000"/>
              <a:gd name="connsiteX298" fmla="*/ 2632184 w 12192000"/>
              <a:gd name="connsiteY298" fmla="*/ 757190 h 6858000"/>
              <a:gd name="connsiteX299" fmla="*/ 2632958 w 12192000"/>
              <a:gd name="connsiteY299" fmla="*/ 756417 h 6858000"/>
              <a:gd name="connsiteX300" fmla="*/ 2632958 w 12192000"/>
              <a:gd name="connsiteY300" fmla="*/ 727044 h 6858000"/>
              <a:gd name="connsiteX301" fmla="*/ 2660566 w 12192000"/>
              <a:gd name="connsiteY301" fmla="*/ 681617 h 6858000"/>
              <a:gd name="connsiteX302" fmla="*/ 2659919 w 12192000"/>
              <a:gd name="connsiteY302" fmla="*/ 680448 h 6858000"/>
              <a:gd name="connsiteX303" fmla="*/ 2646132 w 12192000"/>
              <a:gd name="connsiteY303" fmla="*/ 680448 h 6858000"/>
              <a:gd name="connsiteX304" fmla="*/ 2645484 w 12192000"/>
              <a:gd name="connsiteY304" fmla="*/ 680826 h 6858000"/>
              <a:gd name="connsiteX305" fmla="*/ 2626065 w 12192000"/>
              <a:gd name="connsiteY305" fmla="*/ 713220 h 6858000"/>
              <a:gd name="connsiteX306" fmla="*/ 2606537 w 12192000"/>
              <a:gd name="connsiteY306" fmla="*/ 680808 h 6858000"/>
              <a:gd name="connsiteX307" fmla="*/ 2605889 w 12192000"/>
              <a:gd name="connsiteY307" fmla="*/ 680430 h 6858000"/>
              <a:gd name="connsiteX308" fmla="*/ 2522596 w 12192000"/>
              <a:gd name="connsiteY308" fmla="*/ 680430 h 6858000"/>
              <a:gd name="connsiteX309" fmla="*/ 2521822 w 12192000"/>
              <a:gd name="connsiteY309" fmla="*/ 681203 h 6858000"/>
              <a:gd name="connsiteX310" fmla="*/ 2521822 w 12192000"/>
              <a:gd name="connsiteY310" fmla="*/ 692601 h 6858000"/>
              <a:gd name="connsiteX311" fmla="*/ 2522596 w 12192000"/>
              <a:gd name="connsiteY311" fmla="*/ 693373 h 6858000"/>
              <a:gd name="connsiteX312" fmla="*/ 2546191 w 12192000"/>
              <a:gd name="connsiteY312" fmla="*/ 693373 h 6858000"/>
              <a:gd name="connsiteX313" fmla="*/ 2546191 w 12192000"/>
              <a:gd name="connsiteY313" fmla="*/ 756399 h 6858000"/>
              <a:gd name="connsiteX314" fmla="*/ 2546965 w 12192000"/>
              <a:gd name="connsiteY314" fmla="*/ 757172 h 6858000"/>
              <a:gd name="connsiteX315" fmla="*/ 2559365 w 12192000"/>
              <a:gd name="connsiteY315" fmla="*/ 757172 h 6858000"/>
              <a:gd name="connsiteX316" fmla="*/ 2560139 w 12192000"/>
              <a:gd name="connsiteY316" fmla="*/ 756399 h 6858000"/>
              <a:gd name="connsiteX317" fmla="*/ 2560139 w 12192000"/>
              <a:gd name="connsiteY317" fmla="*/ 693373 h 6858000"/>
              <a:gd name="connsiteX318" fmla="*/ 2583734 w 12192000"/>
              <a:gd name="connsiteY318" fmla="*/ 693373 h 6858000"/>
              <a:gd name="connsiteX319" fmla="*/ 2584508 w 12192000"/>
              <a:gd name="connsiteY319" fmla="*/ 692601 h 6858000"/>
              <a:gd name="connsiteX320" fmla="*/ 2584508 w 12192000"/>
              <a:gd name="connsiteY320" fmla="*/ 681203 h 6858000"/>
              <a:gd name="connsiteX321" fmla="*/ 2583734 w 12192000"/>
              <a:gd name="connsiteY321" fmla="*/ 680430 h 6858000"/>
              <a:gd name="connsiteX322" fmla="*/ 2497129 w 12192000"/>
              <a:gd name="connsiteY322" fmla="*/ 680430 h 6858000"/>
              <a:gd name="connsiteX323" fmla="*/ 2496355 w 12192000"/>
              <a:gd name="connsiteY323" fmla="*/ 681203 h 6858000"/>
              <a:gd name="connsiteX324" fmla="*/ 2496355 w 12192000"/>
              <a:gd name="connsiteY324" fmla="*/ 756399 h 6858000"/>
              <a:gd name="connsiteX325" fmla="*/ 2497129 w 12192000"/>
              <a:gd name="connsiteY325" fmla="*/ 757172 h 6858000"/>
              <a:gd name="connsiteX326" fmla="*/ 2509422 w 12192000"/>
              <a:gd name="connsiteY326" fmla="*/ 757172 h 6858000"/>
              <a:gd name="connsiteX327" fmla="*/ 2510196 w 12192000"/>
              <a:gd name="connsiteY327" fmla="*/ 756399 h 6858000"/>
              <a:gd name="connsiteX328" fmla="*/ 2510196 w 12192000"/>
              <a:gd name="connsiteY328" fmla="*/ 681203 h 6858000"/>
              <a:gd name="connsiteX329" fmla="*/ 2509422 w 12192000"/>
              <a:gd name="connsiteY329" fmla="*/ 680430 h 6858000"/>
              <a:gd name="connsiteX330" fmla="*/ 2355019 w 12192000"/>
              <a:gd name="connsiteY330" fmla="*/ 680430 h 6858000"/>
              <a:gd name="connsiteX331" fmla="*/ 2354245 w 12192000"/>
              <a:gd name="connsiteY331" fmla="*/ 681203 h 6858000"/>
              <a:gd name="connsiteX332" fmla="*/ 2354227 w 12192000"/>
              <a:gd name="connsiteY332" fmla="*/ 681221 h 6858000"/>
              <a:gd name="connsiteX333" fmla="*/ 2354227 w 12192000"/>
              <a:gd name="connsiteY333" fmla="*/ 756417 h 6858000"/>
              <a:gd name="connsiteX334" fmla="*/ 2355001 w 12192000"/>
              <a:gd name="connsiteY334" fmla="*/ 757190 h 6858000"/>
              <a:gd name="connsiteX335" fmla="*/ 2367293 w 12192000"/>
              <a:gd name="connsiteY335" fmla="*/ 757190 h 6858000"/>
              <a:gd name="connsiteX336" fmla="*/ 2368067 w 12192000"/>
              <a:gd name="connsiteY336" fmla="*/ 756417 h 6858000"/>
              <a:gd name="connsiteX337" fmla="*/ 2368067 w 12192000"/>
              <a:gd name="connsiteY337" fmla="*/ 728787 h 6858000"/>
              <a:gd name="connsiteX338" fmla="*/ 2378830 w 12192000"/>
              <a:gd name="connsiteY338" fmla="*/ 728787 h 6858000"/>
              <a:gd name="connsiteX339" fmla="*/ 2399563 w 12192000"/>
              <a:gd name="connsiteY339" fmla="*/ 756867 h 6858000"/>
              <a:gd name="connsiteX340" fmla="*/ 2400176 w 12192000"/>
              <a:gd name="connsiteY340" fmla="*/ 757172 h 6858000"/>
              <a:gd name="connsiteX341" fmla="*/ 2415041 w 12192000"/>
              <a:gd name="connsiteY341" fmla="*/ 757172 h 6858000"/>
              <a:gd name="connsiteX342" fmla="*/ 2415653 w 12192000"/>
              <a:gd name="connsiteY342" fmla="*/ 755950 h 6858000"/>
              <a:gd name="connsiteX343" fmla="*/ 2394416 w 12192000"/>
              <a:gd name="connsiteY343" fmla="*/ 727906 h 6858000"/>
              <a:gd name="connsiteX344" fmla="*/ 2413187 w 12192000"/>
              <a:gd name="connsiteY344" fmla="*/ 704663 h 6858000"/>
              <a:gd name="connsiteX345" fmla="*/ 2386191 w 12192000"/>
              <a:gd name="connsiteY345" fmla="*/ 680430 h 6858000"/>
              <a:gd name="connsiteX346" fmla="*/ 2285439 w 12192000"/>
              <a:gd name="connsiteY346" fmla="*/ 680430 h 6858000"/>
              <a:gd name="connsiteX347" fmla="*/ 2285439 w 12192000"/>
              <a:gd name="connsiteY347" fmla="*/ 680448 h 6858000"/>
              <a:gd name="connsiteX348" fmla="*/ 2284666 w 12192000"/>
              <a:gd name="connsiteY348" fmla="*/ 681221 h 6858000"/>
              <a:gd name="connsiteX349" fmla="*/ 2284666 w 12192000"/>
              <a:gd name="connsiteY349" fmla="*/ 756417 h 6858000"/>
              <a:gd name="connsiteX350" fmla="*/ 2285439 w 12192000"/>
              <a:gd name="connsiteY350" fmla="*/ 757190 h 6858000"/>
              <a:gd name="connsiteX351" fmla="*/ 2337795 w 12192000"/>
              <a:gd name="connsiteY351" fmla="*/ 757190 h 6858000"/>
              <a:gd name="connsiteX352" fmla="*/ 2338569 w 12192000"/>
              <a:gd name="connsiteY352" fmla="*/ 756417 h 6858000"/>
              <a:gd name="connsiteX353" fmla="*/ 2338569 w 12192000"/>
              <a:gd name="connsiteY353" fmla="*/ 745128 h 6858000"/>
              <a:gd name="connsiteX354" fmla="*/ 2337795 w 12192000"/>
              <a:gd name="connsiteY354" fmla="*/ 744355 h 6858000"/>
              <a:gd name="connsiteX355" fmla="*/ 2298506 w 12192000"/>
              <a:gd name="connsiteY355" fmla="*/ 744355 h 6858000"/>
              <a:gd name="connsiteX356" fmla="*/ 2298506 w 12192000"/>
              <a:gd name="connsiteY356" fmla="*/ 723754 h 6858000"/>
              <a:gd name="connsiteX357" fmla="*/ 2332648 w 12192000"/>
              <a:gd name="connsiteY357" fmla="*/ 723754 h 6858000"/>
              <a:gd name="connsiteX358" fmla="*/ 2333421 w 12192000"/>
              <a:gd name="connsiteY358" fmla="*/ 722981 h 6858000"/>
              <a:gd name="connsiteX359" fmla="*/ 2333421 w 12192000"/>
              <a:gd name="connsiteY359" fmla="*/ 711799 h 6858000"/>
              <a:gd name="connsiteX360" fmla="*/ 2332648 w 12192000"/>
              <a:gd name="connsiteY360" fmla="*/ 711027 h 6858000"/>
              <a:gd name="connsiteX361" fmla="*/ 2298506 w 12192000"/>
              <a:gd name="connsiteY361" fmla="*/ 711027 h 6858000"/>
              <a:gd name="connsiteX362" fmla="*/ 2298506 w 12192000"/>
              <a:gd name="connsiteY362" fmla="*/ 693266 h 6858000"/>
              <a:gd name="connsiteX363" fmla="*/ 2337795 w 12192000"/>
              <a:gd name="connsiteY363" fmla="*/ 693266 h 6858000"/>
              <a:gd name="connsiteX364" fmla="*/ 2338569 w 12192000"/>
              <a:gd name="connsiteY364" fmla="*/ 692493 h 6858000"/>
              <a:gd name="connsiteX365" fmla="*/ 2338569 w 12192000"/>
              <a:gd name="connsiteY365" fmla="*/ 681203 h 6858000"/>
              <a:gd name="connsiteX366" fmla="*/ 2337795 w 12192000"/>
              <a:gd name="connsiteY366" fmla="*/ 680430 h 6858000"/>
              <a:gd name="connsiteX367" fmla="*/ 2201300 w 12192000"/>
              <a:gd name="connsiteY367" fmla="*/ 680430 h 6858000"/>
              <a:gd name="connsiteX368" fmla="*/ 2200580 w 12192000"/>
              <a:gd name="connsiteY368" fmla="*/ 681473 h 6858000"/>
              <a:gd name="connsiteX369" fmla="*/ 2229197 w 12192000"/>
              <a:gd name="connsiteY369" fmla="*/ 756669 h 6858000"/>
              <a:gd name="connsiteX370" fmla="*/ 2229917 w 12192000"/>
              <a:gd name="connsiteY370" fmla="*/ 757154 h 6858000"/>
              <a:gd name="connsiteX371" fmla="*/ 2244549 w 12192000"/>
              <a:gd name="connsiteY371" fmla="*/ 757154 h 6858000"/>
              <a:gd name="connsiteX372" fmla="*/ 2245269 w 12192000"/>
              <a:gd name="connsiteY372" fmla="*/ 756669 h 6858000"/>
              <a:gd name="connsiteX373" fmla="*/ 2273885 w 12192000"/>
              <a:gd name="connsiteY373" fmla="*/ 681473 h 6858000"/>
              <a:gd name="connsiteX374" fmla="*/ 2273165 w 12192000"/>
              <a:gd name="connsiteY374" fmla="*/ 680430 h 6858000"/>
              <a:gd name="connsiteX375" fmla="*/ 2260099 w 12192000"/>
              <a:gd name="connsiteY375" fmla="*/ 680430 h 6858000"/>
              <a:gd name="connsiteX376" fmla="*/ 2259379 w 12192000"/>
              <a:gd name="connsiteY376" fmla="*/ 680934 h 6858000"/>
              <a:gd name="connsiteX377" fmla="*/ 2237170 w 12192000"/>
              <a:gd name="connsiteY377" fmla="*/ 740724 h 6858000"/>
              <a:gd name="connsiteX378" fmla="*/ 2215069 w 12192000"/>
              <a:gd name="connsiteY378" fmla="*/ 680934 h 6858000"/>
              <a:gd name="connsiteX379" fmla="*/ 2214349 w 12192000"/>
              <a:gd name="connsiteY379" fmla="*/ 680430 h 6858000"/>
              <a:gd name="connsiteX380" fmla="*/ 2176679 w 12192000"/>
              <a:gd name="connsiteY380" fmla="*/ 680430 h 6858000"/>
              <a:gd name="connsiteX381" fmla="*/ 2175905 w 12192000"/>
              <a:gd name="connsiteY381" fmla="*/ 681203 h 6858000"/>
              <a:gd name="connsiteX382" fmla="*/ 2175905 w 12192000"/>
              <a:gd name="connsiteY382" fmla="*/ 756399 h 6858000"/>
              <a:gd name="connsiteX383" fmla="*/ 2176679 w 12192000"/>
              <a:gd name="connsiteY383" fmla="*/ 757172 h 6858000"/>
              <a:gd name="connsiteX384" fmla="*/ 2188972 w 12192000"/>
              <a:gd name="connsiteY384" fmla="*/ 757172 h 6858000"/>
              <a:gd name="connsiteX385" fmla="*/ 2189746 w 12192000"/>
              <a:gd name="connsiteY385" fmla="*/ 756399 h 6858000"/>
              <a:gd name="connsiteX386" fmla="*/ 2189746 w 12192000"/>
              <a:gd name="connsiteY386" fmla="*/ 681203 h 6858000"/>
              <a:gd name="connsiteX387" fmla="*/ 2188972 w 12192000"/>
              <a:gd name="connsiteY387" fmla="*/ 680430 h 6858000"/>
              <a:gd name="connsiteX388" fmla="*/ 2010218 w 12192000"/>
              <a:gd name="connsiteY388" fmla="*/ 680430 h 6858000"/>
              <a:gd name="connsiteX389" fmla="*/ 2009444 w 12192000"/>
              <a:gd name="connsiteY389" fmla="*/ 681203 h 6858000"/>
              <a:gd name="connsiteX390" fmla="*/ 2009444 w 12192000"/>
              <a:gd name="connsiteY390" fmla="*/ 726468 h 6858000"/>
              <a:gd name="connsiteX391" fmla="*/ 2041606 w 12192000"/>
              <a:gd name="connsiteY391" fmla="*/ 758485 h 6858000"/>
              <a:gd name="connsiteX392" fmla="*/ 2073768 w 12192000"/>
              <a:gd name="connsiteY392" fmla="*/ 726468 h 6858000"/>
              <a:gd name="connsiteX393" fmla="*/ 2073768 w 12192000"/>
              <a:gd name="connsiteY393" fmla="*/ 681203 h 6858000"/>
              <a:gd name="connsiteX394" fmla="*/ 2072994 w 12192000"/>
              <a:gd name="connsiteY394" fmla="*/ 680430 h 6858000"/>
              <a:gd name="connsiteX395" fmla="*/ 2060594 w 12192000"/>
              <a:gd name="connsiteY395" fmla="*/ 680430 h 6858000"/>
              <a:gd name="connsiteX396" fmla="*/ 2059820 w 12192000"/>
              <a:gd name="connsiteY396" fmla="*/ 681203 h 6858000"/>
              <a:gd name="connsiteX397" fmla="*/ 2059820 w 12192000"/>
              <a:gd name="connsiteY397" fmla="*/ 725048 h 6858000"/>
              <a:gd name="connsiteX398" fmla="*/ 2041606 w 12192000"/>
              <a:gd name="connsiteY398" fmla="*/ 745434 h 6858000"/>
              <a:gd name="connsiteX399" fmla="*/ 2023285 w 12192000"/>
              <a:gd name="connsiteY399" fmla="*/ 725048 h 6858000"/>
              <a:gd name="connsiteX400" fmla="*/ 2023285 w 12192000"/>
              <a:gd name="connsiteY400" fmla="*/ 681203 h 6858000"/>
              <a:gd name="connsiteX401" fmla="*/ 2022511 w 12192000"/>
              <a:gd name="connsiteY401" fmla="*/ 680430 h 6858000"/>
              <a:gd name="connsiteX402" fmla="*/ 2144427 w 12192000"/>
              <a:gd name="connsiteY402" fmla="*/ 680412 h 6858000"/>
              <a:gd name="connsiteX403" fmla="*/ 2143654 w 12192000"/>
              <a:gd name="connsiteY403" fmla="*/ 681186 h 6858000"/>
              <a:gd name="connsiteX404" fmla="*/ 2143654 w 12192000"/>
              <a:gd name="connsiteY404" fmla="*/ 734468 h 6858000"/>
              <a:gd name="connsiteX405" fmla="*/ 2105588 w 12192000"/>
              <a:gd name="connsiteY405" fmla="*/ 680754 h 6858000"/>
              <a:gd name="connsiteX406" fmla="*/ 2104958 w 12192000"/>
              <a:gd name="connsiteY406" fmla="*/ 680430 h 6858000"/>
              <a:gd name="connsiteX407" fmla="*/ 2091964 w 12192000"/>
              <a:gd name="connsiteY407" fmla="*/ 680430 h 6858000"/>
              <a:gd name="connsiteX408" fmla="*/ 2091190 w 12192000"/>
              <a:gd name="connsiteY408" fmla="*/ 681203 h 6858000"/>
              <a:gd name="connsiteX409" fmla="*/ 2091190 w 12192000"/>
              <a:gd name="connsiteY409" fmla="*/ 756399 h 6858000"/>
              <a:gd name="connsiteX410" fmla="*/ 2091964 w 12192000"/>
              <a:gd name="connsiteY410" fmla="*/ 757172 h 6858000"/>
              <a:gd name="connsiteX411" fmla="*/ 2104256 w 12192000"/>
              <a:gd name="connsiteY411" fmla="*/ 757172 h 6858000"/>
              <a:gd name="connsiteX412" fmla="*/ 2105030 w 12192000"/>
              <a:gd name="connsiteY412" fmla="*/ 756399 h 6858000"/>
              <a:gd name="connsiteX413" fmla="*/ 2105030 w 12192000"/>
              <a:gd name="connsiteY413" fmla="*/ 703009 h 6858000"/>
              <a:gd name="connsiteX414" fmla="*/ 2143095 w 12192000"/>
              <a:gd name="connsiteY414" fmla="*/ 756831 h 6858000"/>
              <a:gd name="connsiteX415" fmla="*/ 2143725 w 12192000"/>
              <a:gd name="connsiteY415" fmla="*/ 757154 h 6858000"/>
              <a:gd name="connsiteX416" fmla="*/ 2156720 w 12192000"/>
              <a:gd name="connsiteY416" fmla="*/ 757154 h 6858000"/>
              <a:gd name="connsiteX417" fmla="*/ 2157494 w 12192000"/>
              <a:gd name="connsiteY417" fmla="*/ 756381 h 6858000"/>
              <a:gd name="connsiteX418" fmla="*/ 2157494 w 12192000"/>
              <a:gd name="connsiteY418" fmla="*/ 681186 h 6858000"/>
              <a:gd name="connsiteX419" fmla="*/ 2156720 w 12192000"/>
              <a:gd name="connsiteY419" fmla="*/ 680412 h 6858000"/>
              <a:gd name="connsiteX420" fmla="*/ 2453898 w 12192000"/>
              <a:gd name="connsiteY420" fmla="*/ 679118 h 6858000"/>
              <a:gd name="connsiteX421" fmla="*/ 2425696 w 12192000"/>
              <a:gd name="connsiteY421" fmla="*/ 702128 h 6858000"/>
              <a:gd name="connsiteX422" fmla="*/ 2444575 w 12192000"/>
              <a:gd name="connsiteY422" fmla="*/ 722298 h 6858000"/>
              <a:gd name="connsiteX423" fmla="*/ 2458074 w 12192000"/>
              <a:gd name="connsiteY423" fmla="*/ 725480 h 6858000"/>
              <a:gd name="connsiteX424" fmla="*/ 2469592 w 12192000"/>
              <a:gd name="connsiteY424" fmla="*/ 735457 h 6858000"/>
              <a:gd name="connsiteX425" fmla="*/ 2454996 w 12192000"/>
              <a:gd name="connsiteY425" fmla="*/ 745865 h 6858000"/>
              <a:gd name="connsiteX426" fmla="*/ 2432895 w 12192000"/>
              <a:gd name="connsiteY426" fmla="*/ 737883 h 6858000"/>
              <a:gd name="connsiteX427" fmla="*/ 2431833 w 12192000"/>
              <a:gd name="connsiteY427" fmla="*/ 738045 h 6858000"/>
              <a:gd name="connsiteX428" fmla="*/ 2424708 w 12192000"/>
              <a:gd name="connsiteY428" fmla="*/ 747678 h 6858000"/>
              <a:gd name="connsiteX429" fmla="*/ 2424706 w 12192000"/>
              <a:gd name="connsiteY429" fmla="*/ 747663 h 6858000"/>
              <a:gd name="connsiteX430" fmla="*/ 2424706 w 12192000"/>
              <a:gd name="connsiteY430" fmla="*/ 747681 h 6858000"/>
              <a:gd name="connsiteX431" fmla="*/ 2424708 w 12192000"/>
              <a:gd name="connsiteY431" fmla="*/ 747678 h 6858000"/>
              <a:gd name="connsiteX432" fmla="*/ 2424850 w 12192000"/>
              <a:gd name="connsiteY432" fmla="*/ 748741 h 6858000"/>
              <a:gd name="connsiteX433" fmla="*/ 2454547 w 12192000"/>
              <a:gd name="connsiteY433" fmla="*/ 758466 h 6858000"/>
              <a:gd name="connsiteX434" fmla="*/ 2483631 w 12192000"/>
              <a:gd name="connsiteY434" fmla="*/ 734468 h 6858000"/>
              <a:gd name="connsiteX435" fmla="*/ 2464859 w 12192000"/>
              <a:gd name="connsiteY435" fmla="*/ 713867 h 6858000"/>
              <a:gd name="connsiteX436" fmla="*/ 2451361 w 12192000"/>
              <a:gd name="connsiteY436" fmla="*/ 710685 h 6858000"/>
              <a:gd name="connsiteX437" fmla="*/ 2439626 w 12192000"/>
              <a:gd name="connsiteY437" fmla="*/ 701265 h 6858000"/>
              <a:gd name="connsiteX438" fmla="*/ 2453682 w 12192000"/>
              <a:gd name="connsiteY438" fmla="*/ 691612 h 6858000"/>
              <a:gd name="connsiteX439" fmla="*/ 2472436 w 12192000"/>
              <a:gd name="connsiteY439" fmla="*/ 699000 h 6858000"/>
              <a:gd name="connsiteX440" fmla="*/ 2473498 w 12192000"/>
              <a:gd name="connsiteY440" fmla="*/ 698964 h 6858000"/>
              <a:gd name="connsiteX441" fmla="*/ 2481471 w 12192000"/>
              <a:gd name="connsiteY441" fmla="*/ 690425 h 6858000"/>
              <a:gd name="connsiteX442" fmla="*/ 2481435 w 12192000"/>
              <a:gd name="connsiteY442" fmla="*/ 689329 h 6858000"/>
              <a:gd name="connsiteX443" fmla="*/ 2453898 w 12192000"/>
              <a:gd name="connsiteY443" fmla="*/ 679118 h 6858000"/>
              <a:gd name="connsiteX444" fmla="*/ 1894168 w 12192000"/>
              <a:gd name="connsiteY444" fmla="*/ 679118 h 6858000"/>
              <a:gd name="connsiteX445" fmla="*/ 1893394 w 12192000"/>
              <a:gd name="connsiteY445" fmla="*/ 679891 h 6858000"/>
              <a:gd name="connsiteX446" fmla="*/ 1893394 w 12192000"/>
              <a:gd name="connsiteY446" fmla="*/ 1016178 h 6858000"/>
              <a:gd name="connsiteX447" fmla="*/ 1894168 w 12192000"/>
              <a:gd name="connsiteY447" fmla="*/ 1016951 h 6858000"/>
              <a:gd name="connsiteX448" fmla="*/ 1902825 w 12192000"/>
              <a:gd name="connsiteY448" fmla="*/ 1016951 h 6858000"/>
              <a:gd name="connsiteX449" fmla="*/ 1903599 w 12192000"/>
              <a:gd name="connsiteY449" fmla="*/ 1016178 h 6858000"/>
              <a:gd name="connsiteX450" fmla="*/ 1903599 w 12192000"/>
              <a:gd name="connsiteY450" fmla="*/ 679891 h 6858000"/>
              <a:gd name="connsiteX451" fmla="*/ 1902825 w 12192000"/>
              <a:gd name="connsiteY451" fmla="*/ 679118 h 6858000"/>
              <a:gd name="connsiteX452" fmla="*/ 1639127 w 12192000"/>
              <a:gd name="connsiteY452" fmla="*/ 679099 h 6858000"/>
              <a:gd name="connsiteX453" fmla="*/ 1555658 w 12192000"/>
              <a:gd name="connsiteY453" fmla="*/ 762569 h 6858000"/>
              <a:gd name="connsiteX454" fmla="*/ 1555658 w 12192000"/>
              <a:gd name="connsiteY454" fmla="*/ 933425 h 6858000"/>
              <a:gd name="connsiteX455" fmla="*/ 1639127 w 12192000"/>
              <a:gd name="connsiteY455" fmla="*/ 1016894 h 6858000"/>
              <a:gd name="connsiteX456" fmla="*/ 1786901 w 12192000"/>
              <a:gd name="connsiteY456" fmla="*/ 1016894 h 6858000"/>
              <a:gd name="connsiteX457" fmla="*/ 1790281 w 12192000"/>
              <a:gd name="connsiteY457" fmla="*/ 1013516 h 6858000"/>
              <a:gd name="connsiteX458" fmla="*/ 1790281 w 12192000"/>
              <a:gd name="connsiteY458" fmla="*/ 956629 h 6858000"/>
              <a:gd name="connsiteX459" fmla="*/ 1786901 w 12192000"/>
              <a:gd name="connsiteY459" fmla="*/ 953251 h 6858000"/>
              <a:gd name="connsiteX460" fmla="*/ 1639127 w 12192000"/>
              <a:gd name="connsiteY460" fmla="*/ 953251 h 6858000"/>
              <a:gd name="connsiteX461" fmla="*/ 1623216 w 12192000"/>
              <a:gd name="connsiteY461" fmla="*/ 937340 h 6858000"/>
              <a:gd name="connsiteX462" fmla="*/ 1623216 w 12192000"/>
              <a:gd name="connsiteY462" fmla="*/ 878840 h 6858000"/>
              <a:gd name="connsiteX463" fmla="*/ 1770990 w 12192000"/>
              <a:gd name="connsiteY463" fmla="*/ 878840 h 6858000"/>
              <a:gd name="connsiteX464" fmla="*/ 1774369 w 12192000"/>
              <a:gd name="connsiteY464" fmla="*/ 875462 h 6858000"/>
              <a:gd name="connsiteX465" fmla="*/ 1774369 w 12192000"/>
              <a:gd name="connsiteY465" fmla="*/ 818574 h 6858000"/>
              <a:gd name="connsiteX466" fmla="*/ 1770990 w 12192000"/>
              <a:gd name="connsiteY466" fmla="*/ 815197 h 6858000"/>
              <a:gd name="connsiteX467" fmla="*/ 1623216 w 12192000"/>
              <a:gd name="connsiteY467" fmla="*/ 815197 h 6858000"/>
              <a:gd name="connsiteX468" fmla="*/ 1623216 w 12192000"/>
              <a:gd name="connsiteY468" fmla="*/ 758654 h 6858000"/>
              <a:gd name="connsiteX469" fmla="*/ 1639127 w 12192000"/>
              <a:gd name="connsiteY469" fmla="*/ 742743 h 6858000"/>
              <a:gd name="connsiteX470" fmla="*/ 1786901 w 12192000"/>
              <a:gd name="connsiteY470" fmla="*/ 742743 h 6858000"/>
              <a:gd name="connsiteX471" fmla="*/ 1790281 w 12192000"/>
              <a:gd name="connsiteY471" fmla="*/ 739366 h 6858000"/>
              <a:gd name="connsiteX472" fmla="*/ 1790281 w 12192000"/>
              <a:gd name="connsiteY472" fmla="*/ 682477 h 6858000"/>
              <a:gd name="connsiteX473" fmla="*/ 1786901 w 12192000"/>
              <a:gd name="connsiteY473" fmla="*/ 679099 h 6858000"/>
              <a:gd name="connsiteX474" fmla="*/ 1269942 w 12192000"/>
              <a:gd name="connsiteY474" fmla="*/ 679099 h 6858000"/>
              <a:gd name="connsiteX475" fmla="*/ 1266565 w 12192000"/>
              <a:gd name="connsiteY475" fmla="*/ 682478 h 6858000"/>
              <a:gd name="connsiteX476" fmla="*/ 1266565 w 12192000"/>
              <a:gd name="connsiteY476" fmla="*/ 1013516 h 6858000"/>
              <a:gd name="connsiteX477" fmla="*/ 1269942 w 12192000"/>
              <a:gd name="connsiteY477" fmla="*/ 1016894 h 6858000"/>
              <a:gd name="connsiteX478" fmla="*/ 1330745 w 12192000"/>
              <a:gd name="connsiteY478" fmla="*/ 1016894 h 6858000"/>
              <a:gd name="connsiteX479" fmla="*/ 1334123 w 12192000"/>
              <a:gd name="connsiteY479" fmla="*/ 1013516 h 6858000"/>
              <a:gd name="connsiteX480" fmla="*/ 1334123 w 12192000"/>
              <a:gd name="connsiteY480" fmla="*/ 906781 h 6858000"/>
              <a:gd name="connsiteX481" fmla="*/ 1400228 w 12192000"/>
              <a:gd name="connsiteY481" fmla="*/ 907083 h 6858000"/>
              <a:gd name="connsiteX482" fmla="*/ 1467002 w 12192000"/>
              <a:gd name="connsiteY482" fmla="*/ 1014503 h 6858000"/>
              <a:gd name="connsiteX483" fmla="*/ 1471307 w 12192000"/>
              <a:gd name="connsiteY483" fmla="*/ 1016894 h 6858000"/>
              <a:gd name="connsiteX484" fmla="*/ 1535992 w 12192000"/>
              <a:gd name="connsiteY484" fmla="*/ 1016894 h 6858000"/>
              <a:gd name="connsiteX485" fmla="*/ 1538861 w 12192000"/>
              <a:gd name="connsiteY485" fmla="*/ 1011733 h 6858000"/>
              <a:gd name="connsiteX486" fmla="*/ 1467097 w 12192000"/>
              <a:gd name="connsiteY486" fmla="*/ 896288 h 6858000"/>
              <a:gd name="connsiteX487" fmla="*/ 1533190 w 12192000"/>
              <a:gd name="connsiteY487" fmla="*/ 791395 h 6858000"/>
              <a:gd name="connsiteX488" fmla="*/ 1417002 w 12192000"/>
              <a:gd name="connsiteY488" fmla="*/ 679099 h 6858000"/>
              <a:gd name="connsiteX489" fmla="*/ 519316 w 12192000"/>
              <a:gd name="connsiteY489" fmla="*/ 679099 h 6858000"/>
              <a:gd name="connsiteX490" fmla="*/ 515938 w 12192000"/>
              <a:gd name="connsiteY490" fmla="*/ 682478 h 6858000"/>
              <a:gd name="connsiteX491" fmla="*/ 515938 w 12192000"/>
              <a:gd name="connsiteY491" fmla="*/ 1013516 h 6858000"/>
              <a:gd name="connsiteX492" fmla="*/ 519316 w 12192000"/>
              <a:gd name="connsiteY492" fmla="*/ 1016894 h 6858000"/>
              <a:gd name="connsiteX493" fmla="*/ 580119 w 12192000"/>
              <a:gd name="connsiteY493" fmla="*/ 1016894 h 6858000"/>
              <a:gd name="connsiteX494" fmla="*/ 583496 w 12192000"/>
              <a:gd name="connsiteY494" fmla="*/ 1013516 h 6858000"/>
              <a:gd name="connsiteX495" fmla="*/ 583496 w 12192000"/>
              <a:gd name="connsiteY495" fmla="*/ 784845 h 6858000"/>
              <a:gd name="connsiteX496" fmla="*/ 674227 w 12192000"/>
              <a:gd name="connsiteY496" fmla="*/ 960597 h 6858000"/>
              <a:gd name="connsiteX497" fmla="*/ 712413 w 12192000"/>
              <a:gd name="connsiteY497" fmla="*/ 960597 h 6858000"/>
              <a:gd name="connsiteX498" fmla="*/ 803634 w 12192000"/>
              <a:gd name="connsiteY498" fmla="*/ 784845 h 6858000"/>
              <a:gd name="connsiteX499" fmla="*/ 803634 w 12192000"/>
              <a:gd name="connsiteY499" fmla="*/ 1013516 h 6858000"/>
              <a:gd name="connsiteX500" fmla="*/ 807012 w 12192000"/>
              <a:gd name="connsiteY500" fmla="*/ 1016894 h 6858000"/>
              <a:gd name="connsiteX501" fmla="*/ 867814 w 12192000"/>
              <a:gd name="connsiteY501" fmla="*/ 1016894 h 6858000"/>
              <a:gd name="connsiteX502" fmla="*/ 871192 w 12192000"/>
              <a:gd name="connsiteY502" fmla="*/ 1013516 h 6858000"/>
              <a:gd name="connsiteX503" fmla="*/ 871192 w 12192000"/>
              <a:gd name="connsiteY503" fmla="*/ 682478 h 6858000"/>
              <a:gd name="connsiteX504" fmla="*/ 867814 w 12192000"/>
              <a:gd name="connsiteY504" fmla="*/ 679099 h 6858000"/>
              <a:gd name="connsiteX505" fmla="*/ 791052 w 12192000"/>
              <a:gd name="connsiteY505" fmla="*/ 679099 h 6858000"/>
              <a:gd name="connsiteX506" fmla="*/ 786551 w 12192000"/>
              <a:gd name="connsiteY506" fmla="*/ 681839 h 6858000"/>
              <a:gd name="connsiteX507" fmla="*/ 693810 w 12192000"/>
              <a:gd name="connsiteY507" fmla="*/ 861154 h 6858000"/>
              <a:gd name="connsiteX508" fmla="*/ 601556 w 12192000"/>
              <a:gd name="connsiteY508" fmla="*/ 681848 h 6858000"/>
              <a:gd name="connsiteX509" fmla="*/ 597051 w 12192000"/>
              <a:gd name="connsiteY509" fmla="*/ 679099 h 6858000"/>
              <a:gd name="connsiteX510" fmla="*/ 1068878 w 12192000"/>
              <a:gd name="connsiteY510" fmla="*/ 674636 h 6858000"/>
              <a:gd name="connsiteX511" fmla="*/ 895517 w 12192000"/>
              <a:gd name="connsiteY511" fmla="*/ 847997 h 6858000"/>
              <a:gd name="connsiteX512" fmla="*/ 897163 w 12192000"/>
              <a:gd name="connsiteY512" fmla="*/ 871884 h 6858000"/>
              <a:gd name="connsiteX513" fmla="*/ 961920 w 12192000"/>
              <a:gd name="connsiteY513" fmla="*/ 871884 h 6858000"/>
              <a:gd name="connsiteX514" fmla="*/ 959280 w 12192000"/>
              <a:gd name="connsiteY514" fmla="*/ 847997 h 6858000"/>
              <a:gd name="connsiteX515" fmla="*/ 1068878 w 12192000"/>
              <a:gd name="connsiteY515" fmla="*/ 738397 h 6858000"/>
              <a:gd name="connsiteX516" fmla="*/ 1178479 w 12192000"/>
              <a:gd name="connsiteY516" fmla="*/ 847997 h 6858000"/>
              <a:gd name="connsiteX517" fmla="*/ 1175836 w 12192000"/>
              <a:gd name="connsiteY517" fmla="*/ 871884 h 6858000"/>
              <a:gd name="connsiteX518" fmla="*/ 1240594 w 12192000"/>
              <a:gd name="connsiteY518" fmla="*/ 871884 h 6858000"/>
              <a:gd name="connsiteX519" fmla="*/ 1242240 w 12192000"/>
              <a:gd name="connsiteY519" fmla="*/ 847997 h 6858000"/>
              <a:gd name="connsiteX520" fmla="*/ 1068878 w 12192000"/>
              <a:gd name="connsiteY520" fmla="*/ 674636 h 6858000"/>
              <a:gd name="connsiteX521" fmla="*/ 1075294 w 12192000"/>
              <a:gd name="connsiteY521" fmla="*/ 544446 h 6858000"/>
              <a:gd name="connsiteX522" fmla="*/ 1090876 w 12192000"/>
              <a:gd name="connsiteY522" fmla="*/ 588594 h 6858000"/>
              <a:gd name="connsiteX523" fmla="*/ 1059711 w 12192000"/>
              <a:gd name="connsiteY523" fmla="*/ 588594 h 6858000"/>
              <a:gd name="connsiteX524" fmla="*/ 799860 w 12192000"/>
              <a:gd name="connsiteY524" fmla="*/ 538560 h 6858000"/>
              <a:gd name="connsiteX525" fmla="*/ 835525 w 12192000"/>
              <a:gd name="connsiteY525" fmla="*/ 574571 h 6858000"/>
              <a:gd name="connsiteX526" fmla="*/ 799860 w 12192000"/>
              <a:gd name="connsiteY526" fmla="*/ 610583 h 6858000"/>
              <a:gd name="connsiteX527" fmla="*/ 764194 w 12192000"/>
              <a:gd name="connsiteY527" fmla="*/ 574571 h 6858000"/>
              <a:gd name="connsiteX528" fmla="*/ 799860 w 12192000"/>
              <a:gd name="connsiteY528" fmla="*/ 538560 h 6858000"/>
              <a:gd name="connsiteX529" fmla="*/ 1061464 w 12192000"/>
              <a:gd name="connsiteY529" fmla="*/ 514840 h 6858000"/>
              <a:gd name="connsiteX530" fmla="*/ 1059097 w 12192000"/>
              <a:gd name="connsiteY530" fmla="*/ 516480 h 6858000"/>
              <a:gd name="connsiteX531" fmla="*/ 1015512 w 12192000"/>
              <a:gd name="connsiteY531" fmla="*/ 632593 h 6858000"/>
              <a:gd name="connsiteX532" fmla="*/ 1016695 w 12192000"/>
              <a:gd name="connsiteY532" fmla="*/ 634302 h 6858000"/>
              <a:gd name="connsiteX533" fmla="*/ 1041825 w 12192000"/>
              <a:gd name="connsiteY533" fmla="*/ 634302 h 6858000"/>
              <a:gd name="connsiteX534" fmla="*/ 1044208 w 12192000"/>
              <a:gd name="connsiteY534" fmla="*/ 632620 h 6858000"/>
              <a:gd name="connsiteX535" fmla="*/ 1051055 w 12192000"/>
              <a:gd name="connsiteY535" fmla="*/ 613353 h 6858000"/>
              <a:gd name="connsiteX536" fmla="*/ 1099532 w 12192000"/>
              <a:gd name="connsiteY536" fmla="*/ 613353 h 6858000"/>
              <a:gd name="connsiteX537" fmla="*/ 1106379 w 12192000"/>
              <a:gd name="connsiteY537" fmla="*/ 632620 h 6858000"/>
              <a:gd name="connsiteX538" fmla="*/ 1108762 w 12192000"/>
              <a:gd name="connsiteY538" fmla="*/ 634302 h 6858000"/>
              <a:gd name="connsiteX539" fmla="*/ 1134583 w 12192000"/>
              <a:gd name="connsiteY539" fmla="*/ 634302 h 6858000"/>
              <a:gd name="connsiteX540" fmla="*/ 1135766 w 12192000"/>
              <a:gd name="connsiteY540" fmla="*/ 632592 h 6858000"/>
              <a:gd name="connsiteX541" fmla="*/ 1092012 w 12192000"/>
              <a:gd name="connsiteY541" fmla="*/ 516477 h 6858000"/>
              <a:gd name="connsiteX542" fmla="*/ 1089646 w 12192000"/>
              <a:gd name="connsiteY542" fmla="*/ 514840 h 6858000"/>
              <a:gd name="connsiteX543" fmla="*/ 877639 w 12192000"/>
              <a:gd name="connsiteY543" fmla="*/ 514840 h 6858000"/>
              <a:gd name="connsiteX544" fmla="*/ 876376 w 12192000"/>
              <a:gd name="connsiteY544" fmla="*/ 516104 h 6858000"/>
              <a:gd name="connsiteX545" fmla="*/ 876376 w 12192000"/>
              <a:gd name="connsiteY545" fmla="*/ 633038 h 6858000"/>
              <a:gd name="connsiteX546" fmla="*/ 877639 w 12192000"/>
              <a:gd name="connsiteY546" fmla="*/ 634302 h 6858000"/>
              <a:gd name="connsiteX547" fmla="*/ 901946 w 12192000"/>
              <a:gd name="connsiteY547" fmla="*/ 634302 h 6858000"/>
              <a:gd name="connsiteX548" fmla="*/ 903210 w 12192000"/>
              <a:gd name="connsiteY548" fmla="*/ 633038 h 6858000"/>
              <a:gd name="connsiteX549" fmla="*/ 903210 w 12192000"/>
              <a:gd name="connsiteY549" fmla="*/ 557604 h 6858000"/>
              <a:gd name="connsiteX550" fmla="*/ 933335 w 12192000"/>
              <a:gd name="connsiteY550" fmla="*/ 614218 h 6858000"/>
              <a:gd name="connsiteX551" fmla="*/ 948571 w 12192000"/>
              <a:gd name="connsiteY551" fmla="*/ 614218 h 6858000"/>
              <a:gd name="connsiteX552" fmla="*/ 978696 w 12192000"/>
              <a:gd name="connsiteY552" fmla="*/ 557604 h 6858000"/>
              <a:gd name="connsiteX553" fmla="*/ 978696 w 12192000"/>
              <a:gd name="connsiteY553" fmla="*/ 633038 h 6858000"/>
              <a:gd name="connsiteX554" fmla="*/ 979960 w 12192000"/>
              <a:gd name="connsiteY554" fmla="*/ 634302 h 6858000"/>
              <a:gd name="connsiteX555" fmla="*/ 1004267 w 12192000"/>
              <a:gd name="connsiteY555" fmla="*/ 634302 h 6858000"/>
              <a:gd name="connsiteX556" fmla="*/ 1005532 w 12192000"/>
              <a:gd name="connsiteY556" fmla="*/ 633038 h 6858000"/>
              <a:gd name="connsiteX557" fmla="*/ 1005532 w 12192000"/>
              <a:gd name="connsiteY557" fmla="*/ 516104 h 6858000"/>
              <a:gd name="connsiteX558" fmla="*/ 1004267 w 12192000"/>
              <a:gd name="connsiteY558" fmla="*/ 514840 h 6858000"/>
              <a:gd name="connsiteX559" fmla="*/ 974321 w 12192000"/>
              <a:gd name="connsiteY559" fmla="*/ 514840 h 6858000"/>
              <a:gd name="connsiteX560" fmla="*/ 972094 w 12192000"/>
              <a:gd name="connsiteY560" fmla="*/ 516173 h 6858000"/>
              <a:gd name="connsiteX561" fmla="*/ 941126 w 12192000"/>
              <a:gd name="connsiteY561" fmla="*/ 573878 h 6858000"/>
              <a:gd name="connsiteX562" fmla="*/ 910330 w 12192000"/>
              <a:gd name="connsiteY562" fmla="*/ 516178 h 6858000"/>
              <a:gd name="connsiteX563" fmla="*/ 908101 w 12192000"/>
              <a:gd name="connsiteY563" fmla="*/ 514840 h 6858000"/>
              <a:gd name="connsiteX564" fmla="*/ 622806 w 12192000"/>
              <a:gd name="connsiteY564" fmla="*/ 514840 h 6858000"/>
              <a:gd name="connsiteX565" fmla="*/ 621542 w 12192000"/>
              <a:gd name="connsiteY565" fmla="*/ 516104 h 6858000"/>
              <a:gd name="connsiteX566" fmla="*/ 621542 w 12192000"/>
              <a:gd name="connsiteY566" fmla="*/ 633038 h 6858000"/>
              <a:gd name="connsiteX567" fmla="*/ 622806 w 12192000"/>
              <a:gd name="connsiteY567" fmla="*/ 634302 h 6858000"/>
              <a:gd name="connsiteX568" fmla="*/ 647113 w 12192000"/>
              <a:gd name="connsiteY568" fmla="*/ 634302 h 6858000"/>
              <a:gd name="connsiteX569" fmla="*/ 648377 w 12192000"/>
              <a:gd name="connsiteY569" fmla="*/ 633038 h 6858000"/>
              <a:gd name="connsiteX570" fmla="*/ 648377 w 12192000"/>
              <a:gd name="connsiteY570" fmla="*/ 586863 h 6858000"/>
              <a:gd name="connsiteX571" fmla="*/ 696335 w 12192000"/>
              <a:gd name="connsiteY571" fmla="*/ 586863 h 6858000"/>
              <a:gd name="connsiteX572" fmla="*/ 696335 w 12192000"/>
              <a:gd name="connsiteY572" fmla="*/ 633038 h 6858000"/>
              <a:gd name="connsiteX573" fmla="*/ 697598 w 12192000"/>
              <a:gd name="connsiteY573" fmla="*/ 634302 h 6858000"/>
              <a:gd name="connsiteX574" fmla="*/ 721905 w 12192000"/>
              <a:gd name="connsiteY574" fmla="*/ 634302 h 6858000"/>
              <a:gd name="connsiteX575" fmla="*/ 723171 w 12192000"/>
              <a:gd name="connsiteY575" fmla="*/ 633038 h 6858000"/>
              <a:gd name="connsiteX576" fmla="*/ 723171 w 12192000"/>
              <a:gd name="connsiteY576" fmla="*/ 516104 h 6858000"/>
              <a:gd name="connsiteX577" fmla="*/ 721905 w 12192000"/>
              <a:gd name="connsiteY577" fmla="*/ 514840 h 6858000"/>
              <a:gd name="connsiteX578" fmla="*/ 697598 w 12192000"/>
              <a:gd name="connsiteY578" fmla="*/ 514840 h 6858000"/>
              <a:gd name="connsiteX579" fmla="*/ 696335 w 12192000"/>
              <a:gd name="connsiteY579" fmla="*/ 516104 h 6858000"/>
              <a:gd name="connsiteX580" fmla="*/ 696335 w 12192000"/>
              <a:gd name="connsiteY580" fmla="*/ 561586 h 6858000"/>
              <a:gd name="connsiteX581" fmla="*/ 648377 w 12192000"/>
              <a:gd name="connsiteY581" fmla="*/ 561586 h 6858000"/>
              <a:gd name="connsiteX582" fmla="*/ 648377 w 12192000"/>
              <a:gd name="connsiteY582" fmla="*/ 516104 h 6858000"/>
              <a:gd name="connsiteX583" fmla="*/ 647113 w 12192000"/>
              <a:gd name="connsiteY583" fmla="*/ 514840 h 6858000"/>
              <a:gd name="connsiteX584" fmla="*/ 517202 w 12192000"/>
              <a:gd name="connsiteY584" fmla="*/ 514840 h 6858000"/>
              <a:gd name="connsiteX585" fmla="*/ 515938 w 12192000"/>
              <a:gd name="connsiteY585" fmla="*/ 516104 h 6858000"/>
              <a:gd name="connsiteX586" fmla="*/ 515938 w 12192000"/>
              <a:gd name="connsiteY586" fmla="*/ 538854 h 6858000"/>
              <a:gd name="connsiteX587" fmla="*/ 517202 w 12192000"/>
              <a:gd name="connsiteY587" fmla="*/ 540118 h 6858000"/>
              <a:gd name="connsiteX588" fmla="*/ 549180 w 12192000"/>
              <a:gd name="connsiteY588" fmla="*/ 540118 h 6858000"/>
              <a:gd name="connsiteX589" fmla="*/ 549180 w 12192000"/>
              <a:gd name="connsiteY589" fmla="*/ 633038 h 6858000"/>
              <a:gd name="connsiteX590" fmla="*/ 550444 w 12192000"/>
              <a:gd name="connsiteY590" fmla="*/ 634302 h 6858000"/>
              <a:gd name="connsiteX591" fmla="*/ 574751 w 12192000"/>
              <a:gd name="connsiteY591" fmla="*/ 634302 h 6858000"/>
              <a:gd name="connsiteX592" fmla="*/ 576015 w 12192000"/>
              <a:gd name="connsiteY592" fmla="*/ 633038 h 6858000"/>
              <a:gd name="connsiteX593" fmla="*/ 576015 w 12192000"/>
              <a:gd name="connsiteY593" fmla="*/ 540118 h 6858000"/>
              <a:gd name="connsiteX594" fmla="*/ 607992 w 12192000"/>
              <a:gd name="connsiteY594" fmla="*/ 540118 h 6858000"/>
              <a:gd name="connsiteX595" fmla="*/ 609257 w 12192000"/>
              <a:gd name="connsiteY595" fmla="*/ 538854 h 6858000"/>
              <a:gd name="connsiteX596" fmla="*/ 609257 w 12192000"/>
              <a:gd name="connsiteY596" fmla="*/ 516104 h 6858000"/>
              <a:gd name="connsiteX597" fmla="*/ 607993 w 12192000"/>
              <a:gd name="connsiteY597" fmla="*/ 514840 h 6858000"/>
              <a:gd name="connsiteX598" fmla="*/ 1185521 w 12192000"/>
              <a:gd name="connsiteY598" fmla="*/ 512763 h 6858000"/>
              <a:gd name="connsiteX599" fmla="*/ 1139467 w 12192000"/>
              <a:gd name="connsiteY599" fmla="*/ 548428 h 6858000"/>
              <a:gd name="connsiteX600" fmla="*/ 1181193 w 12192000"/>
              <a:gd name="connsiteY600" fmla="*/ 586517 h 6858000"/>
              <a:gd name="connsiteX601" fmla="*/ 1205257 w 12192000"/>
              <a:gd name="connsiteY601" fmla="*/ 600714 h 6858000"/>
              <a:gd name="connsiteX602" fmla="*/ 1185347 w 12192000"/>
              <a:gd name="connsiteY602" fmla="*/ 612487 h 6858000"/>
              <a:gd name="connsiteX603" fmla="*/ 1149696 w 12192000"/>
              <a:gd name="connsiteY603" fmla="*/ 598202 h 6858000"/>
              <a:gd name="connsiteX604" fmla="*/ 1147843 w 12192000"/>
              <a:gd name="connsiteY604" fmla="*/ 598432 h 6858000"/>
              <a:gd name="connsiteX605" fmla="*/ 1135429 w 12192000"/>
              <a:gd name="connsiteY605" fmla="*/ 616740 h 6858000"/>
              <a:gd name="connsiteX606" fmla="*/ 1135636 w 12192000"/>
              <a:gd name="connsiteY606" fmla="*/ 618428 h 6858000"/>
              <a:gd name="connsiteX607" fmla="*/ 1185521 w 12192000"/>
              <a:gd name="connsiteY607" fmla="*/ 636379 h 6858000"/>
              <a:gd name="connsiteX608" fmla="*/ 1232785 w 12192000"/>
              <a:gd name="connsiteY608" fmla="*/ 599502 h 6858000"/>
              <a:gd name="connsiteX609" fmla="*/ 1188810 w 12192000"/>
              <a:gd name="connsiteY609" fmla="*/ 561066 h 6858000"/>
              <a:gd name="connsiteX610" fmla="*/ 1166996 w 12192000"/>
              <a:gd name="connsiteY610" fmla="*/ 547389 h 6858000"/>
              <a:gd name="connsiteX611" fmla="*/ 1185347 w 12192000"/>
              <a:gd name="connsiteY611" fmla="*/ 536655 h 6858000"/>
              <a:gd name="connsiteX612" fmla="*/ 1214192 w 12192000"/>
              <a:gd name="connsiteY612" fmla="*/ 546909 h 6858000"/>
              <a:gd name="connsiteX613" fmla="*/ 1216082 w 12192000"/>
              <a:gd name="connsiteY613" fmla="*/ 546626 h 6858000"/>
              <a:gd name="connsiteX614" fmla="*/ 1227215 w 12192000"/>
              <a:gd name="connsiteY614" fmla="*/ 528382 h 6858000"/>
              <a:gd name="connsiteX615" fmla="*/ 1227003 w 12192000"/>
              <a:gd name="connsiteY615" fmla="*/ 526766 h 6858000"/>
              <a:gd name="connsiteX616" fmla="*/ 1185521 w 12192000"/>
              <a:gd name="connsiteY616" fmla="*/ 512763 h 6858000"/>
              <a:gd name="connsiteX617" fmla="*/ 799860 w 12192000"/>
              <a:gd name="connsiteY617" fmla="*/ 512763 h 6858000"/>
              <a:gd name="connsiteX618" fmla="*/ 736666 w 12192000"/>
              <a:gd name="connsiteY618" fmla="*/ 574571 h 6858000"/>
              <a:gd name="connsiteX619" fmla="*/ 799860 w 12192000"/>
              <a:gd name="connsiteY619" fmla="*/ 636379 h 6858000"/>
              <a:gd name="connsiteX620" fmla="*/ 863053 w 12192000"/>
              <a:gd name="connsiteY620" fmla="*/ 574571 h 6858000"/>
              <a:gd name="connsiteX621" fmla="*/ 799860 w 12192000"/>
              <a:gd name="connsiteY621" fmla="*/ 512763 h 6858000"/>
              <a:gd name="connsiteX622" fmla="*/ 0 w 12192000"/>
              <a:gd name="connsiteY622" fmla="*/ 0 h 6858000"/>
              <a:gd name="connsiteX623" fmla="*/ 12192000 w 12192000"/>
              <a:gd name="connsiteY623" fmla="*/ 0 h 6858000"/>
              <a:gd name="connsiteX624" fmla="*/ 12192000 w 12192000"/>
              <a:gd name="connsiteY624" fmla="*/ 6858000 h 6858000"/>
              <a:gd name="connsiteX625" fmla="*/ 0 w 12192000"/>
              <a:gd name="connsiteY625" fmla="*/ 6858000 h 6858000"/>
              <a:gd name="connsiteX626" fmla="*/ 0 w 12192000"/>
              <a:gd name="connsiteY626" fmla="*/ 6358170 h 6858000"/>
              <a:gd name="connsiteX627" fmla="*/ 5354778 w 12192000"/>
              <a:gd name="connsiteY627" fmla="*/ 6358170 h 6858000"/>
              <a:gd name="connsiteX628" fmla="*/ 5455957 w 12192000"/>
              <a:gd name="connsiteY628" fmla="*/ 5599507 h 6858000"/>
              <a:gd name="connsiteX629" fmla="*/ 2577373 w 12192000"/>
              <a:gd name="connsiteY629" fmla="*/ 2722417 h 6858000"/>
              <a:gd name="connsiteX630" fmla="*/ 45356 w 12192000"/>
              <a:gd name="connsiteY630" fmla="*/ 4227981 h 6858000"/>
              <a:gd name="connsiteX631" fmla="*/ 0 w 12192000"/>
              <a:gd name="connsiteY631" fmla="*/ 432207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</a:cxnLst>
            <a:rect l="l" t="t" r="r" b="b"/>
            <a:pathLst>
              <a:path w="12192000" h="6858000">
                <a:moveTo>
                  <a:pt x="2430429" y="938933"/>
                </a:moveTo>
                <a:lnTo>
                  <a:pt x="2430429" y="938951"/>
                </a:lnTo>
                <a:cubicBezTo>
                  <a:pt x="2429997" y="938951"/>
                  <a:pt x="2429656" y="939311"/>
                  <a:pt x="2429656" y="939724"/>
                </a:cubicBezTo>
                <a:lnTo>
                  <a:pt x="2429656" y="1014920"/>
                </a:lnTo>
                <a:cubicBezTo>
                  <a:pt x="2429656" y="1015351"/>
                  <a:pt x="2430015" y="1015693"/>
                  <a:pt x="2430429" y="1015693"/>
                </a:cubicBezTo>
                <a:lnTo>
                  <a:pt x="2482785" y="1015693"/>
                </a:lnTo>
                <a:cubicBezTo>
                  <a:pt x="2483216" y="1015693"/>
                  <a:pt x="2483559" y="1015334"/>
                  <a:pt x="2483559" y="1014920"/>
                </a:cubicBezTo>
                <a:lnTo>
                  <a:pt x="2483559" y="1003631"/>
                </a:lnTo>
                <a:cubicBezTo>
                  <a:pt x="2483559" y="1003199"/>
                  <a:pt x="2483199" y="1002858"/>
                  <a:pt x="2482785" y="1002858"/>
                </a:cubicBezTo>
                <a:lnTo>
                  <a:pt x="2443496" y="1002858"/>
                </a:lnTo>
                <a:lnTo>
                  <a:pt x="2443496" y="982257"/>
                </a:lnTo>
                <a:lnTo>
                  <a:pt x="2477638" y="982257"/>
                </a:lnTo>
                <a:cubicBezTo>
                  <a:pt x="2478069" y="982257"/>
                  <a:pt x="2478411" y="981897"/>
                  <a:pt x="2478411" y="981484"/>
                </a:cubicBezTo>
                <a:lnTo>
                  <a:pt x="2478411" y="970302"/>
                </a:lnTo>
                <a:cubicBezTo>
                  <a:pt x="2478411" y="969871"/>
                  <a:pt x="2478052" y="969529"/>
                  <a:pt x="2477638" y="969529"/>
                </a:cubicBezTo>
                <a:lnTo>
                  <a:pt x="2443496" y="969529"/>
                </a:lnTo>
                <a:lnTo>
                  <a:pt x="2443496" y="951768"/>
                </a:lnTo>
                <a:lnTo>
                  <a:pt x="2482785" y="951768"/>
                </a:lnTo>
                <a:cubicBezTo>
                  <a:pt x="2483216" y="951768"/>
                  <a:pt x="2483559" y="951409"/>
                  <a:pt x="2483559" y="950995"/>
                </a:cubicBezTo>
                <a:lnTo>
                  <a:pt x="2483559" y="939706"/>
                </a:lnTo>
                <a:cubicBezTo>
                  <a:pt x="2483559" y="939275"/>
                  <a:pt x="2483199" y="938933"/>
                  <a:pt x="2482785" y="938933"/>
                </a:cubicBezTo>
                <a:close/>
                <a:moveTo>
                  <a:pt x="2193489" y="938933"/>
                </a:moveTo>
                <a:lnTo>
                  <a:pt x="2193489" y="938951"/>
                </a:lnTo>
                <a:cubicBezTo>
                  <a:pt x="2193057" y="938951"/>
                  <a:pt x="2192715" y="939311"/>
                  <a:pt x="2192715" y="939724"/>
                </a:cubicBezTo>
                <a:lnTo>
                  <a:pt x="2192715" y="1014920"/>
                </a:lnTo>
                <a:cubicBezTo>
                  <a:pt x="2192715" y="1015351"/>
                  <a:pt x="2193075" y="1015693"/>
                  <a:pt x="2193489" y="1015693"/>
                </a:cubicBezTo>
                <a:lnTo>
                  <a:pt x="2245845" y="1015693"/>
                </a:lnTo>
                <a:cubicBezTo>
                  <a:pt x="2246277" y="1015693"/>
                  <a:pt x="2246619" y="1015334"/>
                  <a:pt x="2246619" y="1014920"/>
                </a:cubicBezTo>
                <a:lnTo>
                  <a:pt x="2246619" y="1003631"/>
                </a:lnTo>
                <a:cubicBezTo>
                  <a:pt x="2246619" y="1003199"/>
                  <a:pt x="2246258" y="1002858"/>
                  <a:pt x="2245845" y="1002858"/>
                </a:cubicBezTo>
                <a:lnTo>
                  <a:pt x="2206555" y="1002858"/>
                </a:lnTo>
                <a:lnTo>
                  <a:pt x="2206555" y="982257"/>
                </a:lnTo>
                <a:lnTo>
                  <a:pt x="2240697" y="982257"/>
                </a:lnTo>
                <a:cubicBezTo>
                  <a:pt x="2241129" y="982257"/>
                  <a:pt x="2241471" y="981897"/>
                  <a:pt x="2241471" y="981484"/>
                </a:cubicBezTo>
                <a:lnTo>
                  <a:pt x="2241471" y="970302"/>
                </a:lnTo>
                <a:cubicBezTo>
                  <a:pt x="2241471" y="969871"/>
                  <a:pt x="2241111" y="969529"/>
                  <a:pt x="2240697" y="969529"/>
                </a:cubicBezTo>
                <a:lnTo>
                  <a:pt x="2206555" y="969529"/>
                </a:lnTo>
                <a:lnTo>
                  <a:pt x="2206555" y="951768"/>
                </a:lnTo>
                <a:lnTo>
                  <a:pt x="2245845" y="951768"/>
                </a:lnTo>
                <a:cubicBezTo>
                  <a:pt x="2246277" y="951768"/>
                  <a:pt x="2246619" y="951409"/>
                  <a:pt x="2246619" y="950995"/>
                </a:cubicBezTo>
                <a:lnTo>
                  <a:pt x="2246619" y="939706"/>
                </a:lnTo>
                <a:cubicBezTo>
                  <a:pt x="2246619" y="939275"/>
                  <a:pt x="2246258" y="938933"/>
                  <a:pt x="2245845" y="938933"/>
                </a:cubicBezTo>
                <a:close/>
                <a:moveTo>
                  <a:pt x="2161219" y="938933"/>
                </a:moveTo>
                <a:cubicBezTo>
                  <a:pt x="2160787" y="938933"/>
                  <a:pt x="2160445" y="939293"/>
                  <a:pt x="2160445" y="939706"/>
                </a:cubicBezTo>
                <a:lnTo>
                  <a:pt x="2160445" y="1014902"/>
                </a:lnTo>
                <a:cubicBezTo>
                  <a:pt x="2160445" y="1015334"/>
                  <a:pt x="2160805" y="1015675"/>
                  <a:pt x="2161219" y="1015675"/>
                </a:cubicBezTo>
                <a:lnTo>
                  <a:pt x="2173512" y="1015675"/>
                </a:lnTo>
                <a:cubicBezTo>
                  <a:pt x="2173944" y="1015675"/>
                  <a:pt x="2174285" y="1015316"/>
                  <a:pt x="2174285" y="1014902"/>
                </a:cubicBezTo>
                <a:lnTo>
                  <a:pt x="2174285" y="939706"/>
                </a:lnTo>
                <a:cubicBezTo>
                  <a:pt x="2174285" y="939275"/>
                  <a:pt x="2173926" y="938933"/>
                  <a:pt x="2173512" y="938933"/>
                </a:cubicBezTo>
                <a:close/>
                <a:moveTo>
                  <a:pt x="2315532" y="938915"/>
                </a:moveTo>
                <a:cubicBezTo>
                  <a:pt x="2315100" y="938915"/>
                  <a:pt x="2314758" y="939275"/>
                  <a:pt x="2314758" y="939688"/>
                </a:cubicBezTo>
                <a:lnTo>
                  <a:pt x="2314758" y="992971"/>
                </a:lnTo>
                <a:lnTo>
                  <a:pt x="2276693" y="939257"/>
                </a:lnTo>
                <a:cubicBezTo>
                  <a:pt x="2276549" y="939059"/>
                  <a:pt x="2276314" y="938933"/>
                  <a:pt x="2276063" y="938933"/>
                </a:cubicBezTo>
                <a:lnTo>
                  <a:pt x="2263069" y="938933"/>
                </a:lnTo>
                <a:cubicBezTo>
                  <a:pt x="2262637" y="938933"/>
                  <a:pt x="2262295" y="939293"/>
                  <a:pt x="2262295" y="939706"/>
                </a:cubicBezTo>
                <a:lnTo>
                  <a:pt x="2262295" y="1014902"/>
                </a:lnTo>
                <a:cubicBezTo>
                  <a:pt x="2262295" y="1015334"/>
                  <a:pt x="2262655" y="1015675"/>
                  <a:pt x="2263069" y="1015675"/>
                </a:cubicBezTo>
                <a:lnTo>
                  <a:pt x="2275361" y="1015675"/>
                </a:lnTo>
                <a:cubicBezTo>
                  <a:pt x="2275793" y="1015675"/>
                  <a:pt x="2276135" y="1015316"/>
                  <a:pt x="2276135" y="1014902"/>
                </a:cubicBezTo>
                <a:lnTo>
                  <a:pt x="2276135" y="961512"/>
                </a:lnTo>
                <a:lnTo>
                  <a:pt x="2314200" y="1015334"/>
                </a:lnTo>
                <a:cubicBezTo>
                  <a:pt x="2314344" y="1015531"/>
                  <a:pt x="2314578" y="1015657"/>
                  <a:pt x="2314830" y="1015657"/>
                </a:cubicBezTo>
                <a:lnTo>
                  <a:pt x="2327824" y="1015657"/>
                </a:lnTo>
                <a:cubicBezTo>
                  <a:pt x="2328256" y="1015657"/>
                  <a:pt x="2328598" y="1015297"/>
                  <a:pt x="2328598" y="1014884"/>
                </a:cubicBezTo>
                <a:lnTo>
                  <a:pt x="2328598" y="939688"/>
                </a:lnTo>
                <a:cubicBezTo>
                  <a:pt x="2328598" y="939257"/>
                  <a:pt x="2328238" y="938915"/>
                  <a:pt x="2327824" y="938915"/>
                </a:cubicBezTo>
                <a:close/>
                <a:moveTo>
                  <a:pt x="2523604" y="937621"/>
                </a:moveTo>
                <a:cubicBezTo>
                  <a:pt x="2506488" y="937621"/>
                  <a:pt x="2495401" y="947256"/>
                  <a:pt x="2495401" y="960631"/>
                </a:cubicBezTo>
                <a:cubicBezTo>
                  <a:pt x="2495401" y="970824"/>
                  <a:pt x="2502096" y="977834"/>
                  <a:pt x="2514281" y="980800"/>
                </a:cubicBezTo>
                <a:lnTo>
                  <a:pt x="2527779" y="983982"/>
                </a:lnTo>
                <a:cubicBezTo>
                  <a:pt x="2536112" y="985960"/>
                  <a:pt x="2539298" y="989249"/>
                  <a:pt x="2539298" y="993959"/>
                </a:cubicBezTo>
                <a:cubicBezTo>
                  <a:pt x="2539298" y="999982"/>
                  <a:pt x="2534025" y="1004368"/>
                  <a:pt x="2524702" y="1004368"/>
                </a:cubicBezTo>
                <a:cubicBezTo>
                  <a:pt x="2517646" y="1004368"/>
                  <a:pt x="2510178" y="1001887"/>
                  <a:pt x="2502600" y="996386"/>
                </a:cubicBezTo>
                <a:cubicBezTo>
                  <a:pt x="2502258" y="996152"/>
                  <a:pt x="2501791" y="996207"/>
                  <a:pt x="2501539" y="996548"/>
                </a:cubicBezTo>
                <a:lnTo>
                  <a:pt x="2494413" y="1006181"/>
                </a:lnTo>
                <a:lnTo>
                  <a:pt x="2494411" y="1006165"/>
                </a:lnTo>
                <a:lnTo>
                  <a:pt x="2494411" y="1006183"/>
                </a:lnTo>
                <a:lnTo>
                  <a:pt x="2494413" y="1006181"/>
                </a:lnTo>
                <a:lnTo>
                  <a:pt x="2494556" y="1007244"/>
                </a:lnTo>
                <a:cubicBezTo>
                  <a:pt x="2502600" y="1013518"/>
                  <a:pt x="2513219" y="1016970"/>
                  <a:pt x="2524252" y="1016970"/>
                </a:cubicBezTo>
                <a:cubicBezTo>
                  <a:pt x="2542465" y="1016970"/>
                  <a:pt x="2553336" y="1007334"/>
                  <a:pt x="2553336" y="992971"/>
                </a:cubicBezTo>
                <a:cubicBezTo>
                  <a:pt x="2553336" y="982239"/>
                  <a:pt x="2547073" y="975444"/>
                  <a:pt x="2534564" y="972370"/>
                </a:cubicBezTo>
                <a:lnTo>
                  <a:pt x="2521066" y="969188"/>
                </a:lnTo>
                <a:cubicBezTo>
                  <a:pt x="2512301" y="967120"/>
                  <a:pt x="2509331" y="964154"/>
                  <a:pt x="2509331" y="959768"/>
                </a:cubicBezTo>
                <a:cubicBezTo>
                  <a:pt x="2509331" y="954285"/>
                  <a:pt x="2514281" y="950115"/>
                  <a:pt x="2523388" y="950115"/>
                </a:cubicBezTo>
                <a:cubicBezTo>
                  <a:pt x="2529975" y="950115"/>
                  <a:pt x="2536364" y="952380"/>
                  <a:pt x="2542141" y="957503"/>
                </a:cubicBezTo>
                <a:cubicBezTo>
                  <a:pt x="2542447" y="957772"/>
                  <a:pt x="2542915" y="957772"/>
                  <a:pt x="2543203" y="957467"/>
                </a:cubicBezTo>
                <a:lnTo>
                  <a:pt x="2551176" y="948928"/>
                </a:lnTo>
                <a:cubicBezTo>
                  <a:pt x="2551464" y="948622"/>
                  <a:pt x="2551446" y="948119"/>
                  <a:pt x="2551141" y="947832"/>
                </a:cubicBezTo>
                <a:cubicBezTo>
                  <a:pt x="2543941" y="941162"/>
                  <a:pt x="2533971" y="937621"/>
                  <a:pt x="2523604" y="937621"/>
                </a:cubicBezTo>
                <a:close/>
                <a:moveTo>
                  <a:pt x="2382574" y="937621"/>
                </a:moveTo>
                <a:cubicBezTo>
                  <a:pt x="2360310" y="937621"/>
                  <a:pt x="2342852" y="954159"/>
                  <a:pt x="2342852" y="977403"/>
                </a:cubicBezTo>
                <a:lnTo>
                  <a:pt x="2342834" y="977421"/>
                </a:lnTo>
                <a:cubicBezTo>
                  <a:pt x="2342834" y="1000539"/>
                  <a:pt x="2359843" y="1016987"/>
                  <a:pt x="2382447" y="1016987"/>
                </a:cubicBezTo>
                <a:cubicBezTo>
                  <a:pt x="2396882" y="1016987"/>
                  <a:pt x="2409426" y="1010120"/>
                  <a:pt x="2416517" y="998364"/>
                </a:cubicBezTo>
                <a:cubicBezTo>
                  <a:pt x="2416751" y="998004"/>
                  <a:pt x="2416625" y="997519"/>
                  <a:pt x="2416247" y="997303"/>
                </a:cubicBezTo>
                <a:lnTo>
                  <a:pt x="2405629" y="991065"/>
                </a:lnTo>
                <a:cubicBezTo>
                  <a:pt x="2405250" y="990850"/>
                  <a:pt x="2404801" y="990975"/>
                  <a:pt x="2404585" y="991353"/>
                </a:cubicBezTo>
                <a:cubicBezTo>
                  <a:pt x="2400103" y="999280"/>
                  <a:pt x="2391968" y="1003936"/>
                  <a:pt x="2382574" y="1003936"/>
                </a:cubicBezTo>
                <a:cubicBezTo>
                  <a:pt x="2368211" y="1003936"/>
                  <a:pt x="2357233" y="993420"/>
                  <a:pt x="2357233" y="977295"/>
                </a:cubicBezTo>
                <a:cubicBezTo>
                  <a:pt x="2357233" y="961170"/>
                  <a:pt x="2368193" y="950654"/>
                  <a:pt x="2382574" y="950654"/>
                </a:cubicBezTo>
                <a:cubicBezTo>
                  <a:pt x="2391770" y="950654"/>
                  <a:pt x="2399797" y="955022"/>
                  <a:pt x="2404477" y="963237"/>
                </a:cubicBezTo>
                <a:cubicBezTo>
                  <a:pt x="2404693" y="963615"/>
                  <a:pt x="2405161" y="963741"/>
                  <a:pt x="2405521" y="963525"/>
                </a:cubicBezTo>
                <a:lnTo>
                  <a:pt x="2416157" y="957197"/>
                </a:lnTo>
                <a:cubicBezTo>
                  <a:pt x="2416517" y="956982"/>
                  <a:pt x="2416643" y="956496"/>
                  <a:pt x="2416427" y="956137"/>
                </a:cubicBezTo>
                <a:cubicBezTo>
                  <a:pt x="2409210" y="944164"/>
                  <a:pt x="2396468" y="937621"/>
                  <a:pt x="2382574" y="937621"/>
                </a:cubicBezTo>
                <a:close/>
                <a:moveTo>
                  <a:pt x="2113363" y="937621"/>
                </a:moveTo>
                <a:cubicBezTo>
                  <a:pt x="2091100" y="937621"/>
                  <a:pt x="2073642" y="954159"/>
                  <a:pt x="2073642" y="977403"/>
                </a:cubicBezTo>
                <a:lnTo>
                  <a:pt x="2073624" y="977421"/>
                </a:lnTo>
                <a:cubicBezTo>
                  <a:pt x="2073624" y="1000539"/>
                  <a:pt x="2090632" y="1016987"/>
                  <a:pt x="2113237" y="1016987"/>
                </a:cubicBezTo>
                <a:cubicBezTo>
                  <a:pt x="2127671" y="1016987"/>
                  <a:pt x="2140216" y="1010120"/>
                  <a:pt x="2147307" y="998364"/>
                </a:cubicBezTo>
                <a:cubicBezTo>
                  <a:pt x="2147541" y="998004"/>
                  <a:pt x="2147415" y="997519"/>
                  <a:pt x="2147037" y="997303"/>
                </a:cubicBezTo>
                <a:lnTo>
                  <a:pt x="2136418" y="991065"/>
                </a:lnTo>
                <a:cubicBezTo>
                  <a:pt x="2136040" y="990850"/>
                  <a:pt x="2135591" y="990975"/>
                  <a:pt x="2135374" y="991353"/>
                </a:cubicBezTo>
                <a:cubicBezTo>
                  <a:pt x="2130893" y="999280"/>
                  <a:pt x="2122758" y="1003936"/>
                  <a:pt x="2113363" y="1003936"/>
                </a:cubicBezTo>
                <a:cubicBezTo>
                  <a:pt x="2098983" y="1003936"/>
                  <a:pt x="2088005" y="993420"/>
                  <a:pt x="2088005" y="977295"/>
                </a:cubicBezTo>
                <a:cubicBezTo>
                  <a:pt x="2088005" y="961170"/>
                  <a:pt x="2098983" y="950654"/>
                  <a:pt x="2113363" y="950654"/>
                </a:cubicBezTo>
                <a:cubicBezTo>
                  <a:pt x="2122560" y="950654"/>
                  <a:pt x="2130587" y="955022"/>
                  <a:pt x="2135266" y="963237"/>
                </a:cubicBezTo>
                <a:cubicBezTo>
                  <a:pt x="2135483" y="963615"/>
                  <a:pt x="2135950" y="963741"/>
                  <a:pt x="2136310" y="963525"/>
                </a:cubicBezTo>
                <a:lnTo>
                  <a:pt x="2146947" y="957197"/>
                </a:lnTo>
                <a:cubicBezTo>
                  <a:pt x="2147307" y="956982"/>
                  <a:pt x="2147433" y="956496"/>
                  <a:pt x="2147217" y="956137"/>
                </a:cubicBezTo>
                <a:cubicBezTo>
                  <a:pt x="2140000" y="944164"/>
                  <a:pt x="2127258" y="937621"/>
                  <a:pt x="2113363" y="937621"/>
                </a:cubicBezTo>
                <a:close/>
                <a:moveTo>
                  <a:pt x="2034137" y="937621"/>
                </a:moveTo>
                <a:cubicBezTo>
                  <a:pt x="2017021" y="937621"/>
                  <a:pt x="2005935" y="947256"/>
                  <a:pt x="2005935" y="960631"/>
                </a:cubicBezTo>
                <a:cubicBezTo>
                  <a:pt x="2005935" y="970824"/>
                  <a:pt x="2012630" y="977834"/>
                  <a:pt x="2024814" y="980800"/>
                </a:cubicBezTo>
                <a:lnTo>
                  <a:pt x="2038312" y="983982"/>
                </a:lnTo>
                <a:cubicBezTo>
                  <a:pt x="2046645" y="985960"/>
                  <a:pt x="2049831" y="989249"/>
                  <a:pt x="2049831" y="993959"/>
                </a:cubicBezTo>
                <a:cubicBezTo>
                  <a:pt x="2049831" y="999982"/>
                  <a:pt x="2044558" y="1004368"/>
                  <a:pt x="2035235" y="1004368"/>
                </a:cubicBezTo>
                <a:cubicBezTo>
                  <a:pt x="2028180" y="1004368"/>
                  <a:pt x="2020711" y="1001887"/>
                  <a:pt x="2013134" y="996386"/>
                </a:cubicBezTo>
                <a:cubicBezTo>
                  <a:pt x="2012792" y="996152"/>
                  <a:pt x="2012324" y="996207"/>
                  <a:pt x="2012072" y="996548"/>
                </a:cubicBezTo>
                <a:lnTo>
                  <a:pt x="2004947" y="1006181"/>
                </a:lnTo>
                <a:lnTo>
                  <a:pt x="2004945" y="1006165"/>
                </a:lnTo>
                <a:lnTo>
                  <a:pt x="2004945" y="1006183"/>
                </a:lnTo>
                <a:lnTo>
                  <a:pt x="2004947" y="1006181"/>
                </a:lnTo>
                <a:lnTo>
                  <a:pt x="2005089" y="1007244"/>
                </a:lnTo>
                <a:cubicBezTo>
                  <a:pt x="2013134" y="1013518"/>
                  <a:pt x="2023752" y="1016970"/>
                  <a:pt x="2034785" y="1016970"/>
                </a:cubicBezTo>
                <a:cubicBezTo>
                  <a:pt x="2052999" y="1016970"/>
                  <a:pt x="2063869" y="1007334"/>
                  <a:pt x="2063869" y="992971"/>
                </a:cubicBezTo>
                <a:cubicBezTo>
                  <a:pt x="2063869" y="982239"/>
                  <a:pt x="2057606" y="975444"/>
                  <a:pt x="2045098" y="972370"/>
                </a:cubicBezTo>
                <a:lnTo>
                  <a:pt x="2031599" y="969188"/>
                </a:lnTo>
                <a:cubicBezTo>
                  <a:pt x="2022835" y="967120"/>
                  <a:pt x="2019865" y="964154"/>
                  <a:pt x="2019865" y="959768"/>
                </a:cubicBezTo>
                <a:cubicBezTo>
                  <a:pt x="2019865" y="954285"/>
                  <a:pt x="2024814" y="950115"/>
                  <a:pt x="2033921" y="950115"/>
                </a:cubicBezTo>
                <a:cubicBezTo>
                  <a:pt x="2040509" y="950115"/>
                  <a:pt x="2046897" y="952380"/>
                  <a:pt x="2052675" y="957503"/>
                </a:cubicBezTo>
                <a:cubicBezTo>
                  <a:pt x="2052981" y="957772"/>
                  <a:pt x="2053449" y="957772"/>
                  <a:pt x="2053737" y="957467"/>
                </a:cubicBezTo>
                <a:lnTo>
                  <a:pt x="2061710" y="948928"/>
                </a:lnTo>
                <a:cubicBezTo>
                  <a:pt x="2061998" y="948622"/>
                  <a:pt x="2061980" y="948119"/>
                  <a:pt x="2061674" y="947832"/>
                </a:cubicBezTo>
                <a:cubicBezTo>
                  <a:pt x="2054474" y="941162"/>
                  <a:pt x="2044504" y="937621"/>
                  <a:pt x="2034137" y="937621"/>
                </a:cubicBezTo>
                <a:close/>
                <a:moveTo>
                  <a:pt x="910979" y="919656"/>
                </a:moveTo>
                <a:cubicBezTo>
                  <a:pt x="938246" y="979645"/>
                  <a:pt x="998689" y="1021359"/>
                  <a:pt x="1068878" y="1021359"/>
                </a:cubicBezTo>
                <a:cubicBezTo>
                  <a:pt x="1139067" y="1021359"/>
                  <a:pt x="1199511" y="979645"/>
                  <a:pt x="1226778" y="919656"/>
                </a:cubicBezTo>
                <a:close/>
                <a:moveTo>
                  <a:pt x="2224409" y="825465"/>
                </a:moveTo>
                <a:lnTo>
                  <a:pt x="2236378" y="856708"/>
                </a:lnTo>
                <a:lnTo>
                  <a:pt x="2236360" y="856708"/>
                </a:lnTo>
                <a:lnTo>
                  <a:pt x="2212441" y="856708"/>
                </a:lnTo>
                <a:close/>
                <a:moveTo>
                  <a:pt x="2358727" y="822643"/>
                </a:moveTo>
                <a:lnTo>
                  <a:pt x="2374420" y="822643"/>
                </a:lnTo>
                <a:cubicBezTo>
                  <a:pt x="2384301" y="822643"/>
                  <a:pt x="2388909" y="826598"/>
                  <a:pt x="2388909" y="834148"/>
                </a:cubicBezTo>
                <a:cubicBezTo>
                  <a:pt x="2388909" y="841698"/>
                  <a:pt x="2384301" y="845761"/>
                  <a:pt x="2374420" y="845761"/>
                </a:cubicBezTo>
                <a:lnTo>
                  <a:pt x="2374420" y="845779"/>
                </a:lnTo>
                <a:lnTo>
                  <a:pt x="2358727" y="845779"/>
                </a:lnTo>
                <a:close/>
                <a:moveTo>
                  <a:pt x="2286628" y="822643"/>
                </a:moveTo>
                <a:lnTo>
                  <a:pt x="2302322" y="822643"/>
                </a:lnTo>
                <a:cubicBezTo>
                  <a:pt x="2312202" y="822643"/>
                  <a:pt x="2316810" y="826598"/>
                  <a:pt x="2316810" y="834148"/>
                </a:cubicBezTo>
                <a:cubicBezTo>
                  <a:pt x="2316810" y="841698"/>
                  <a:pt x="2312202" y="845761"/>
                  <a:pt x="2302322" y="845761"/>
                </a:cubicBezTo>
                <a:lnTo>
                  <a:pt x="2302322" y="845779"/>
                </a:lnTo>
                <a:lnTo>
                  <a:pt x="2286628" y="845779"/>
                </a:lnTo>
                <a:close/>
                <a:moveTo>
                  <a:pt x="2596422" y="822625"/>
                </a:moveTo>
                <a:lnTo>
                  <a:pt x="2606735" y="822625"/>
                </a:lnTo>
                <a:cubicBezTo>
                  <a:pt x="2622645" y="822625"/>
                  <a:pt x="2632634" y="831505"/>
                  <a:pt x="2632634" y="848062"/>
                </a:cubicBezTo>
                <a:cubicBezTo>
                  <a:pt x="2632634" y="864618"/>
                  <a:pt x="2622645" y="873499"/>
                  <a:pt x="2606735" y="873499"/>
                </a:cubicBezTo>
                <a:lnTo>
                  <a:pt x="2606735" y="873481"/>
                </a:lnTo>
                <a:lnTo>
                  <a:pt x="2596422" y="873481"/>
                </a:lnTo>
                <a:close/>
                <a:moveTo>
                  <a:pt x="2044990" y="821402"/>
                </a:moveTo>
                <a:cubicBezTo>
                  <a:pt x="2059244" y="821402"/>
                  <a:pt x="2070223" y="831919"/>
                  <a:pt x="2070223" y="848044"/>
                </a:cubicBezTo>
                <a:cubicBezTo>
                  <a:pt x="2070223" y="864169"/>
                  <a:pt x="2059262" y="874685"/>
                  <a:pt x="2044990" y="874685"/>
                </a:cubicBezTo>
                <a:cubicBezTo>
                  <a:pt x="2030610" y="874685"/>
                  <a:pt x="2019631" y="864169"/>
                  <a:pt x="2019631" y="848044"/>
                </a:cubicBezTo>
                <a:cubicBezTo>
                  <a:pt x="2019631" y="831919"/>
                  <a:pt x="2030735" y="821402"/>
                  <a:pt x="2044990" y="821402"/>
                </a:cubicBezTo>
                <a:close/>
                <a:moveTo>
                  <a:pt x="2583374" y="809700"/>
                </a:moveTo>
                <a:cubicBezTo>
                  <a:pt x="2582942" y="809700"/>
                  <a:pt x="2582600" y="810059"/>
                  <a:pt x="2582600" y="810473"/>
                </a:cubicBezTo>
                <a:lnTo>
                  <a:pt x="2582600" y="885651"/>
                </a:lnTo>
                <a:cubicBezTo>
                  <a:pt x="2582600" y="886082"/>
                  <a:pt x="2582960" y="886424"/>
                  <a:pt x="2583374" y="886424"/>
                </a:cubicBezTo>
                <a:lnTo>
                  <a:pt x="2607419" y="886424"/>
                </a:lnTo>
                <a:cubicBezTo>
                  <a:pt x="2630456" y="886424"/>
                  <a:pt x="2646924" y="871845"/>
                  <a:pt x="2646924" y="848062"/>
                </a:cubicBezTo>
                <a:cubicBezTo>
                  <a:pt x="2646924" y="824279"/>
                  <a:pt x="2630475" y="809700"/>
                  <a:pt x="2607419" y="809700"/>
                </a:cubicBezTo>
                <a:close/>
                <a:moveTo>
                  <a:pt x="2513795" y="809700"/>
                </a:moveTo>
                <a:lnTo>
                  <a:pt x="2513795" y="809718"/>
                </a:lnTo>
                <a:cubicBezTo>
                  <a:pt x="2513363" y="809718"/>
                  <a:pt x="2513021" y="810077"/>
                  <a:pt x="2513021" y="810491"/>
                </a:cubicBezTo>
                <a:lnTo>
                  <a:pt x="2513021" y="885686"/>
                </a:lnTo>
                <a:cubicBezTo>
                  <a:pt x="2513021" y="886118"/>
                  <a:pt x="2513381" y="886460"/>
                  <a:pt x="2513795" y="886460"/>
                </a:cubicBezTo>
                <a:lnTo>
                  <a:pt x="2566150" y="886460"/>
                </a:lnTo>
                <a:cubicBezTo>
                  <a:pt x="2566582" y="886460"/>
                  <a:pt x="2566924" y="886100"/>
                  <a:pt x="2566924" y="885686"/>
                </a:cubicBezTo>
                <a:lnTo>
                  <a:pt x="2566924" y="874397"/>
                </a:lnTo>
                <a:cubicBezTo>
                  <a:pt x="2566924" y="873966"/>
                  <a:pt x="2566564" y="873624"/>
                  <a:pt x="2566150" y="873624"/>
                </a:cubicBezTo>
                <a:lnTo>
                  <a:pt x="2526861" y="873624"/>
                </a:lnTo>
                <a:lnTo>
                  <a:pt x="2526861" y="853023"/>
                </a:lnTo>
                <a:lnTo>
                  <a:pt x="2561003" y="853023"/>
                </a:lnTo>
                <a:cubicBezTo>
                  <a:pt x="2561435" y="853023"/>
                  <a:pt x="2561777" y="852664"/>
                  <a:pt x="2561777" y="852250"/>
                </a:cubicBezTo>
                <a:lnTo>
                  <a:pt x="2561777" y="841069"/>
                </a:lnTo>
                <a:cubicBezTo>
                  <a:pt x="2561777" y="840637"/>
                  <a:pt x="2561417" y="840296"/>
                  <a:pt x="2561003" y="840296"/>
                </a:cubicBezTo>
                <a:lnTo>
                  <a:pt x="2526861" y="840296"/>
                </a:lnTo>
                <a:lnTo>
                  <a:pt x="2526861" y="822535"/>
                </a:lnTo>
                <a:lnTo>
                  <a:pt x="2566150" y="822535"/>
                </a:lnTo>
                <a:cubicBezTo>
                  <a:pt x="2566582" y="822535"/>
                  <a:pt x="2566924" y="822176"/>
                  <a:pt x="2566924" y="821762"/>
                </a:cubicBezTo>
                <a:lnTo>
                  <a:pt x="2566924" y="810473"/>
                </a:lnTo>
                <a:cubicBezTo>
                  <a:pt x="2566924" y="810041"/>
                  <a:pt x="2566564" y="809700"/>
                  <a:pt x="2566150" y="809700"/>
                </a:cubicBezTo>
                <a:close/>
                <a:moveTo>
                  <a:pt x="2481525" y="809700"/>
                </a:moveTo>
                <a:cubicBezTo>
                  <a:pt x="2481093" y="809700"/>
                  <a:pt x="2480751" y="810059"/>
                  <a:pt x="2480751" y="810473"/>
                </a:cubicBezTo>
                <a:lnTo>
                  <a:pt x="2480751" y="885669"/>
                </a:lnTo>
                <a:cubicBezTo>
                  <a:pt x="2480751" y="886100"/>
                  <a:pt x="2481111" y="886442"/>
                  <a:pt x="2481525" y="886442"/>
                </a:cubicBezTo>
                <a:lnTo>
                  <a:pt x="2493817" y="886442"/>
                </a:lnTo>
                <a:cubicBezTo>
                  <a:pt x="2494249" y="886442"/>
                  <a:pt x="2494591" y="886082"/>
                  <a:pt x="2494591" y="885669"/>
                </a:cubicBezTo>
                <a:lnTo>
                  <a:pt x="2494591" y="810473"/>
                </a:lnTo>
                <a:cubicBezTo>
                  <a:pt x="2494591" y="810041"/>
                  <a:pt x="2494231" y="809700"/>
                  <a:pt x="2493817" y="809700"/>
                </a:cubicBezTo>
                <a:close/>
                <a:moveTo>
                  <a:pt x="2417759" y="809700"/>
                </a:moveTo>
                <a:cubicBezTo>
                  <a:pt x="2417327" y="809700"/>
                  <a:pt x="2416985" y="810059"/>
                  <a:pt x="2416985" y="810473"/>
                </a:cubicBezTo>
                <a:lnTo>
                  <a:pt x="2416985" y="886442"/>
                </a:lnTo>
                <a:lnTo>
                  <a:pt x="2466929" y="886442"/>
                </a:lnTo>
                <a:cubicBezTo>
                  <a:pt x="2467361" y="886442"/>
                  <a:pt x="2467703" y="886082"/>
                  <a:pt x="2467703" y="885669"/>
                </a:cubicBezTo>
                <a:lnTo>
                  <a:pt x="2467703" y="874271"/>
                </a:lnTo>
                <a:cubicBezTo>
                  <a:pt x="2467703" y="873840"/>
                  <a:pt x="2467343" y="873499"/>
                  <a:pt x="2466929" y="873499"/>
                </a:cubicBezTo>
                <a:lnTo>
                  <a:pt x="2430826" y="873499"/>
                </a:lnTo>
                <a:lnTo>
                  <a:pt x="2430826" y="810473"/>
                </a:lnTo>
                <a:cubicBezTo>
                  <a:pt x="2430826" y="810041"/>
                  <a:pt x="2430466" y="809700"/>
                  <a:pt x="2430051" y="809700"/>
                </a:cubicBezTo>
                <a:close/>
                <a:moveTo>
                  <a:pt x="2345678" y="809682"/>
                </a:moveTo>
                <a:cubicBezTo>
                  <a:pt x="2345246" y="809682"/>
                  <a:pt x="2344904" y="810041"/>
                  <a:pt x="2344904" y="810455"/>
                </a:cubicBezTo>
                <a:lnTo>
                  <a:pt x="2344904" y="885651"/>
                </a:lnTo>
                <a:cubicBezTo>
                  <a:pt x="2344904" y="886082"/>
                  <a:pt x="2345264" y="886424"/>
                  <a:pt x="2345678" y="886424"/>
                </a:cubicBezTo>
                <a:lnTo>
                  <a:pt x="2357970" y="886424"/>
                </a:lnTo>
                <a:cubicBezTo>
                  <a:pt x="2358403" y="886424"/>
                  <a:pt x="2358744" y="886064"/>
                  <a:pt x="2358744" y="885651"/>
                </a:cubicBezTo>
                <a:lnTo>
                  <a:pt x="2358744" y="858686"/>
                </a:lnTo>
                <a:lnTo>
                  <a:pt x="2375536" y="858686"/>
                </a:lnTo>
                <a:cubicBezTo>
                  <a:pt x="2392652" y="858686"/>
                  <a:pt x="2403073" y="849374"/>
                  <a:pt x="2403073" y="834130"/>
                </a:cubicBezTo>
                <a:cubicBezTo>
                  <a:pt x="2403073" y="818886"/>
                  <a:pt x="2392652" y="809682"/>
                  <a:pt x="2375536" y="809682"/>
                </a:cubicBezTo>
                <a:close/>
                <a:moveTo>
                  <a:pt x="2273579" y="809682"/>
                </a:moveTo>
                <a:cubicBezTo>
                  <a:pt x="2273147" y="809682"/>
                  <a:pt x="2272805" y="810041"/>
                  <a:pt x="2272805" y="810455"/>
                </a:cubicBezTo>
                <a:lnTo>
                  <a:pt x="2272805" y="885651"/>
                </a:lnTo>
                <a:cubicBezTo>
                  <a:pt x="2272805" y="886082"/>
                  <a:pt x="2273165" y="886424"/>
                  <a:pt x="2273579" y="886424"/>
                </a:cubicBezTo>
                <a:lnTo>
                  <a:pt x="2285871" y="886424"/>
                </a:lnTo>
                <a:cubicBezTo>
                  <a:pt x="2286304" y="886424"/>
                  <a:pt x="2286646" y="886064"/>
                  <a:pt x="2286646" y="885651"/>
                </a:cubicBezTo>
                <a:lnTo>
                  <a:pt x="2286646" y="858686"/>
                </a:lnTo>
                <a:lnTo>
                  <a:pt x="2303437" y="858686"/>
                </a:lnTo>
                <a:cubicBezTo>
                  <a:pt x="2320553" y="858686"/>
                  <a:pt x="2330974" y="849374"/>
                  <a:pt x="2330974" y="834130"/>
                </a:cubicBezTo>
                <a:cubicBezTo>
                  <a:pt x="2330974" y="818886"/>
                  <a:pt x="2320553" y="809682"/>
                  <a:pt x="2303437" y="809682"/>
                </a:cubicBezTo>
                <a:close/>
                <a:moveTo>
                  <a:pt x="2217012" y="809682"/>
                </a:moveTo>
                <a:cubicBezTo>
                  <a:pt x="2216688" y="809682"/>
                  <a:pt x="2216400" y="809879"/>
                  <a:pt x="2216292" y="810167"/>
                </a:cubicBezTo>
                <a:lnTo>
                  <a:pt x="2186938" y="885363"/>
                </a:lnTo>
                <a:cubicBezTo>
                  <a:pt x="2186758" y="885866"/>
                  <a:pt x="2187118" y="886406"/>
                  <a:pt x="2187658" y="886406"/>
                </a:cubicBezTo>
                <a:lnTo>
                  <a:pt x="2200598" y="886406"/>
                </a:lnTo>
                <a:cubicBezTo>
                  <a:pt x="2200922" y="886406"/>
                  <a:pt x="2201210" y="886208"/>
                  <a:pt x="2201318" y="885920"/>
                </a:cubicBezTo>
                <a:lnTo>
                  <a:pt x="2207941" y="868663"/>
                </a:lnTo>
                <a:lnTo>
                  <a:pt x="2240859" y="868663"/>
                </a:lnTo>
                <a:lnTo>
                  <a:pt x="2247482" y="885920"/>
                </a:lnTo>
                <a:cubicBezTo>
                  <a:pt x="2247608" y="886208"/>
                  <a:pt x="2247878" y="886406"/>
                  <a:pt x="2248202" y="886406"/>
                </a:cubicBezTo>
                <a:lnTo>
                  <a:pt x="2261269" y="886406"/>
                </a:lnTo>
                <a:cubicBezTo>
                  <a:pt x="2261808" y="886406"/>
                  <a:pt x="2262187" y="885866"/>
                  <a:pt x="2261989" y="885363"/>
                </a:cubicBezTo>
                <a:lnTo>
                  <a:pt x="2232616" y="810167"/>
                </a:lnTo>
                <a:cubicBezTo>
                  <a:pt x="2232490" y="809879"/>
                  <a:pt x="2232220" y="809682"/>
                  <a:pt x="2231896" y="809682"/>
                </a:cubicBezTo>
                <a:lnTo>
                  <a:pt x="2217030" y="809682"/>
                </a:lnTo>
                <a:close/>
                <a:moveTo>
                  <a:pt x="2099523" y="809682"/>
                </a:moveTo>
                <a:lnTo>
                  <a:pt x="2099523" y="809700"/>
                </a:lnTo>
                <a:cubicBezTo>
                  <a:pt x="2099091" y="809700"/>
                  <a:pt x="2098749" y="810059"/>
                  <a:pt x="2098749" y="810473"/>
                </a:cubicBezTo>
                <a:lnTo>
                  <a:pt x="2098749" y="885669"/>
                </a:lnTo>
                <a:cubicBezTo>
                  <a:pt x="2098749" y="886100"/>
                  <a:pt x="2099109" y="886442"/>
                  <a:pt x="2099523" y="886442"/>
                </a:cubicBezTo>
                <a:lnTo>
                  <a:pt x="2111816" y="886442"/>
                </a:lnTo>
                <a:cubicBezTo>
                  <a:pt x="2112247" y="886442"/>
                  <a:pt x="2112589" y="886082"/>
                  <a:pt x="2112589" y="885669"/>
                </a:cubicBezTo>
                <a:lnTo>
                  <a:pt x="2112589" y="855522"/>
                </a:lnTo>
                <a:lnTo>
                  <a:pt x="2148585" y="855522"/>
                </a:lnTo>
                <a:cubicBezTo>
                  <a:pt x="2149017" y="855522"/>
                  <a:pt x="2149359" y="855162"/>
                  <a:pt x="2149359" y="854749"/>
                </a:cubicBezTo>
                <a:lnTo>
                  <a:pt x="2149359" y="843460"/>
                </a:lnTo>
                <a:cubicBezTo>
                  <a:pt x="2149359" y="843028"/>
                  <a:pt x="2148998" y="842687"/>
                  <a:pt x="2148585" y="842687"/>
                </a:cubicBezTo>
                <a:lnTo>
                  <a:pt x="2112589" y="842687"/>
                </a:lnTo>
                <a:lnTo>
                  <a:pt x="2112589" y="822517"/>
                </a:lnTo>
                <a:lnTo>
                  <a:pt x="2151878" y="822517"/>
                </a:lnTo>
                <a:cubicBezTo>
                  <a:pt x="2152310" y="822517"/>
                  <a:pt x="2152652" y="822158"/>
                  <a:pt x="2152652" y="821744"/>
                </a:cubicBezTo>
                <a:lnTo>
                  <a:pt x="2152652" y="810455"/>
                </a:lnTo>
                <a:cubicBezTo>
                  <a:pt x="2152652" y="810023"/>
                  <a:pt x="2152292" y="809682"/>
                  <a:pt x="2151878" y="809682"/>
                </a:cubicBezTo>
                <a:close/>
                <a:moveTo>
                  <a:pt x="2044990" y="808369"/>
                </a:moveTo>
                <a:cubicBezTo>
                  <a:pt x="2022835" y="808369"/>
                  <a:pt x="2005377" y="824908"/>
                  <a:pt x="2005377" y="848044"/>
                </a:cubicBezTo>
                <a:cubicBezTo>
                  <a:pt x="2005377" y="871162"/>
                  <a:pt x="2022943" y="887718"/>
                  <a:pt x="2044990" y="887718"/>
                </a:cubicBezTo>
                <a:cubicBezTo>
                  <a:pt x="2067037" y="887718"/>
                  <a:pt x="2084495" y="871162"/>
                  <a:pt x="2084495" y="848044"/>
                </a:cubicBezTo>
                <a:cubicBezTo>
                  <a:pt x="2084495" y="824926"/>
                  <a:pt x="2067145" y="808369"/>
                  <a:pt x="2044990" y="808369"/>
                </a:cubicBezTo>
                <a:close/>
                <a:moveTo>
                  <a:pt x="1334123" y="742743"/>
                </a:moveTo>
                <a:lnTo>
                  <a:pt x="1419360" y="742743"/>
                </a:lnTo>
                <a:cubicBezTo>
                  <a:pt x="1447082" y="742743"/>
                  <a:pt x="1469558" y="765217"/>
                  <a:pt x="1469558" y="792941"/>
                </a:cubicBezTo>
                <a:cubicBezTo>
                  <a:pt x="1469558" y="820663"/>
                  <a:pt x="1447082" y="843138"/>
                  <a:pt x="1419360" y="843138"/>
                </a:cubicBezTo>
                <a:lnTo>
                  <a:pt x="1334123" y="843138"/>
                </a:lnTo>
                <a:close/>
                <a:moveTo>
                  <a:pt x="2368067" y="693373"/>
                </a:moveTo>
                <a:lnTo>
                  <a:pt x="2384859" y="693373"/>
                </a:lnTo>
                <a:cubicBezTo>
                  <a:pt x="2394416" y="693373"/>
                  <a:pt x="2398915" y="697436"/>
                  <a:pt x="2398915" y="704663"/>
                </a:cubicBezTo>
                <a:cubicBezTo>
                  <a:pt x="2398915" y="711889"/>
                  <a:pt x="2394398" y="715952"/>
                  <a:pt x="2384859" y="715952"/>
                </a:cubicBezTo>
                <a:lnTo>
                  <a:pt x="2368067" y="715952"/>
                </a:lnTo>
                <a:close/>
                <a:moveTo>
                  <a:pt x="2592103" y="680430"/>
                </a:moveTo>
                <a:cubicBezTo>
                  <a:pt x="2591509" y="680430"/>
                  <a:pt x="2591150" y="681095"/>
                  <a:pt x="2591455" y="681599"/>
                </a:cubicBezTo>
                <a:lnTo>
                  <a:pt x="2619064" y="727026"/>
                </a:lnTo>
                <a:lnTo>
                  <a:pt x="2619010" y="727044"/>
                </a:lnTo>
                <a:lnTo>
                  <a:pt x="2619010" y="756417"/>
                </a:lnTo>
                <a:cubicBezTo>
                  <a:pt x="2619010" y="756849"/>
                  <a:pt x="2619370" y="757190"/>
                  <a:pt x="2619784" y="757190"/>
                </a:cubicBezTo>
                <a:lnTo>
                  <a:pt x="2632184" y="757190"/>
                </a:lnTo>
                <a:cubicBezTo>
                  <a:pt x="2632616" y="757190"/>
                  <a:pt x="2632958" y="756831"/>
                  <a:pt x="2632958" y="756417"/>
                </a:cubicBezTo>
                <a:lnTo>
                  <a:pt x="2632958" y="727044"/>
                </a:lnTo>
                <a:lnTo>
                  <a:pt x="2660566" y="681617"/>
                </a:lnTo>
                <a:cubicBezTo>
                  <a:pt x="2660891" y="681095"/>
                  <a:pt x="2660513" y="680448"/>
                  <a:pt x="2659919" y="680448"/>
                </a:cubicBezTo>
                <a:lnTo>
                  <a:pt x="2646132" y="680448"/>
                </a:lnTo>
                <a:cubicBezTo>
                  <a:pt x="2645880" y="680448"/>
                  <a:pt x="2645629" y="680592"/>
                  <a:pt x="2645484" y="680826"/>
                </a:cubicBezTo>
                <a:lnTo>
                  <a:pt x="2626065" y="713220"/>
                </a:lnTo>
                <a:lnTo>
                  <a:pt x="2606537" y="680808"/>
                </a:lnTo>
                <a:cubicBezTo>
                  <a:pt x="2606411" y="680574"/>
                  <a:pt x="2606159" y="680430"/>
                  <a:pt x="2605889" y="680430"/>
                </a:cubicBezTo>
                <a:close/>
                <a:moveTo>
                  <a:pt x="2522596" y="680430"/>
                </a:moveTo>
                <a:cubicBezTo>
                  <a:pt x="2522164" y="680430"/>
                  <a:pt x="2521822" y="680790"/>
                  <a:pt x="2521822" y="681203"/>
                </a:cubicBezTo>
                <a:lnTo>
                  <a:pt x="2521822" y="692601"/>
                </a:lnTo>
                <a:cubicBezTo>
                  <a:pt x="2521822" y="693032"/>
                  <a:pt x="2522182" y="693373"/>
                  <a:pt x="2522596" y="693373"/>
                </a:cubicBezTo>
                <a:lnTo>
                  <a:pt x="2546191" y="693373"/>
                </a:lnTo>
                <a:lnTo>
                  <a:pt x="2546191" y="756399"/>
                </a:lnTo>
                <a:cubicBezTo>
                  <a:pt x="2546191" y="756831"/>
                  <a:pt x="2546551" y="757172"/>
                  <a:pt x="2546965" y="757172"/>
                </a:cubicBezTo>
                <a:lnTo>
                  <a:pt x="2559365" y="757172"/>
                </a:lnTo>
                <a:cubicBezTo>
                  <a:pt x="2559797" y="757172"/>
                  <a:pt x="2560139" y="756813"/>
                  <a:pt x="2560139" y="756399"/>
                </a:cubicBezTo>
                <a:lnTo>
                  <a:pt x="2560139" y="693373"/>
                </a:lnTo>
                <a:lnTo>
                  <a:pt x="2583734" y="693373"/>
                </a:lnTo>
                <a:cubicBezTo>
                  <a:pt x="2584166" y="693373"/>
                  <a:pt x="2584508" y="693014"/>
                  <a:pt x="2584508" y="692601"/>
                </a:cubicBezTo>
                <a:lnTo>
                  <a:pt x="2584508" y="681203"/>
                </a:lnTo>
                <a:cubicBezTo>
                  <a:pt x="2584508" y="680772"/>
                  <a:pt x="2584148" y="680430"/>
                  <a:pt x="2583734" y="680430"/>
                </a:cubicBezTo>
                <a:close/>
                <a:moveTo>
                  <a:pt x="2497129" y="680430"/>
                </a:moveTo>
                <a:cubicBezTo>
                  <a:pt x="2496697" y="680430"/>
                  <a:pt x="2496355" y="680790"/>
                  <a:pt x="2496355" y="681203"/>
                </a:cubicBezTo>
                <a:lnTo>
                  <a:pt x="2496355" y="756399"/>
                </a:lnTo>
                <a:cubicBezTo>
                  <a:pt x="2496355" y="756831"/>
                  <a:pt x="2496715" y="757172"/>
                  <a:pt x="2497129" y="757172"/>
                </a:cubicBezTo>
                <a:lnTo>
                  <a:pt x="2509422" y="757172"/>
                </a:lnTo>
                <a:cubicBezTo>
                  <a:pt x="2509853" y="757172"/>
                  <a:pt x="2510196" y="756813"/>
                  <a:pt x="2510196" y="756399"/>
                </a:cubicBezTo>
                <a:lnTo>
                  <a:pt x="2510196" y="681203"/>
                </a:lnTo>
                <a:cubicBezTo>
                  <a:pt x="2510196" y="680772"/>
                  <a:pt x="2509835" y="680430"/>
                  <a:pt x="2509422" y="680430"/>
                </a:cubicBezTo>
                <a:close/>
                <a:moveTo>
                  <a:pt x="2355019" y="680430"/>
                </a:moveTo>
                <a:cubicBezTo>
                  <a:pt x="2354587" y="680430"/>
                  <a:pt x="2354245" y="680790"/>
                  <a:pt x="2354245" y="681203"/>
                </a:cubicBezTo>
                <a:lnTo>
                  <a:pt x="2354227" y="681221"/>
                </a:lnTo>
                <a:lnTo>
                  <a:pt x="2354227" y="756417"/>
                </a:lnTo>
                <a:cubicBezTo>
                  <a:pt x="2354227" y="756849"/>
                  <a:pt x="2354587" y="757190"/>
                  <a:pt x="2355001" y="757190"/>
                </a:cubicBezTo>
                <a:lnTo>
                  <a:pt x="2367293" y="757190"/>
                </a:lnTo>
                <a:cubicBezTo>
                  <a:pt x="2367725" y="757190"/>
                  <a:pt x="2368067" y="756831"/>
                  <a:pt x="2368067" y="756417"/>
                </a:cubicBezTo>
                <a:lnTo>
                  <a:pt x="2368067" y="728787"/>
                </a:lnTo>
                <a:lnTo>
                  <a:pt x="2378830" y="728787"/>
                </a:lnTo>
                <a:lnTo>
                  <a:pt x="2399563" y="756867"/>
                </a:lnTo>
                <a:cubicBezTo>
                  <a:pt x="2399707" y="757064"/>
                  <a:pt x="2399924" y="757172"/>
                  <a:pt x="2400176" y="757172"/>
                </a:cubicBezTo>
                <a:lnTo>
                  <a:pt x="2415041" y="757172"/>
                </a:lnTo>
                <a:cubicBezTo>
                  <a:pt x="2415672" y="757172"/>
                  <a:pt x="2416031" y="756453"/>
                  <a:pt x="2415653" y="755950"/>
                </a:cubicBezTo>
                <a:lnTo>
                  <a:pt x="2394416" y="727906"/>
                </a:lnTo>
                <a:cubicBezTo>
                  <a:pt x="2406168" y="725264"/>
                  <a:pt x="2413187" y="716833"/>
                  <a:pt x="2413187" y="704663"/>
                </a:cubicBezTo>
                <a:cubicBezTo>
                  <a:pt x="2413187" y="689742"/>
                  <a:pt x="2402767" y="680430"/>
                  <a:pt x="2386191" y="680430"/>
                </a:cubicBezTo>
                <a:close/>
                <a:moveTo>
                  <a:pt x="2285439" y="680430"/>
                </a:moveTo>
                <a:lnTo>
                  <a:pt x="2285439" y="680448"/>
                </a:lnTo>
                <a:cubicBezTo>
                  <a:pt x="2285008" y="680448"/>
                  <a:pt x="2284666" y="680808"/>
                  <a:pt x="2284666" y="681221"/>
                </a:cubicBezTo>
                <a:lnTo>
                  <a:pt x="2284666" y="756417"/>
                </a:lnTo>
                <a:cubicBezTo>
                  <a:pt x="2284666" y="756849"/>
                  <a:pt x="2285026" y="757190"/>
                  <a:pt x="2285439" y="757190"/>
                </a:cubicBezTo>
                <a:lnTo>
                  <a:pt x="2337795" y="757190"/>
                </a:lnTo>
                <a:cubicBezTo>
                  <a:pt x="2338227" y="757190"/>
                  <a:pt x="2338569" y="756831"/>
                  <a:pt x="2338569" y="756417"/>
                </a:cubicBezTo>
                <a:lnTo>
                  <a:pt x="2338569" y="745128"/>
                </a:lnTo>
                <a:cubicBezTo>
                  <a:pt x="2338569" y="744697"/>
                  <a:pt x="2338209" y="744355"/>
                  <a:pt x="2337795" y="744355"/>
                </a:cubicBezTo>
                <a:lnTo>
                  <a:pt x="2298506" y="744355"/>
                </a:lnTo>
                <a:lnTo>
                  <a:pt x="2298506" y="723754"/>
                </a:lnTo>
                <a:lnTo>
                  <a:pt x="2332648" y="723754"/>
                </a:lnTo>
                <a:cubicBezTo>
                  <a:pt x="2333080" y="723754"/>
                  <a:pt x="2333421" y="723394"/>
                  <a:pt x="2333421" y="722981"/>
                </a:cubicBezTo>
                <a:lnTo>
                  <a:pt x="2333421" y="711799"/>
                </a:lnTo>
                <a:cubicBezTo>
                  <a:pt x="2333421" y="711368"/>
                  <a:pt x="2333062" y="711027"/>
                  <a:pt x="2332648" y="711027"/>
                </a:cubicBezTo>
                <a:lnTo>
                  <a:pt x="2298506" y="711027"/>
                </a:lnTo>
                <a:lnTo>
                  <a:pt x="2298506" y="693266"/>
                </a:lnTo>
                <a:lnTo>
                  <a:pt x="2337795" y="693266"/>
                </a:lnTo>
                <a:cubicBezTo>
                  <a:pt x="2338227" y="693266"/>
                  <a:pt x="2338569" y="692906"/>
                  <a:pt x="2338569" y="692493"/>
                </a:cubicBezTo>
                <a:lnTo>
                  <a:pt x="2338569" y="681203"/>
                </a:lnTo>
                <a:cubicBezTo>
                  <a:pt x="2338569" y="680772"/>
                  <a:pt x="2338209" y="680430"/>
                  <a:pt x="2337795" y="680430"/>
                </a:cubicBezTo>
                <a:close/>
                <a:moveTo>
                  <a:pt x="2201300" y="680430"/>
                </a:moveTo>
                <a:cubicBezTo>
                  <a:pt x="2200760" y="680430"/>
                  <a:pt x="2200382" y="680970"/>
                  <a:pt x="2200580" y="681473"/>
                </a:cubicBezTo>
                <a:lnTo>
                  <a:pt x="2229197" y="756669"/>
                </a:lnTo>
                <a:cubicBezTo>
                  <a:pt x="2229323" y="756957"/>
                  <a:pt x="2229593" y="757154"/>
                  <a:pt x="2229917" y="757154"/>
                </a:cubicBezTo>
                <a:lnTo>
                  <a:pt x="2244549" y="757154"/>
                </a:lnTo>
                <a:cubicBezTo>
                  <a:pt x="2244873" y="757154"/>
                  <a:pt x="2245161" y="756975"/>
                  <a:pt x="2245269" y="756669"/>
                </a:cubicBezTo>
                <a:lnTo>
                  <a:pt x="2273885" y="681473"/>
                </a:lnTo>
                <a:cubicBezTo>
                  <a:pt x="2274065" y="680970"/>
                  <a:pt x="2273705" y="680430"/>
                  <a:pt x="2273165" y="680430"/>
                </a:cubicBezTo>
                <a:lnTo>
                  <a:pt x="2260099" y="680430"/>
                </a:lnTo>
                <a:cubicBezTo>
                  <a:pt x="2259775" y="680430"/>
                  <a:pt x="2259487" y="680628"/>
                  <a:pt x="2259379" y="680934"/>
                </a:cubicBezTo>
                <a:lnTo>
                  <a:pt x="2237170" y="740724"/>
                </a:lnTo>
                <a:lnTo>
                  <a:pt x="2215069" y="680934"/>
                </a:lnTo>
                <a:cubicBezTo>
                  <a:pt x="2214960" y="680628"/>
                  <a:pt x="2214672" y="680430"/>
                  <a:pt x="2214349" y="680430"/>
                </a:cubicBezTo>
                <a:close/>
                <a:moveTo>
                  <a:pt x="2176679" y="680430"/>
                </a:moveTo>
                <a:cubicBezTo>
                  <a:pt x="2176247" y="680430"/>
                  <a:pt x="2175905" y="680790"/>
                  <a:pt x="2175905" y="681203"/>
                </a:cubicBezTo>
                <a:lnTo>
                  <a:pt x="2175905" y="756399"/>
                </a:lnTo>
                <a:cubicBezTo>
                  <a:pt x="2175905" y="756831"/>
                  <a:pt x="2176266" y="757172"/>
                  <a:pt x="2176679" y="757172"/>
                </a:cubicBezTo>
                <a:lnTo>
                  <a:pt x="2188972" y="757172"/>
                </a:lnTo>
                <a:cubicBezTo>
                  <a:pt x="2189404" y="757172"/>
                  <a:pt x="2189746" y="756813"/>
                  <a:pt x="2189746" y="756399"/>
                </a:cubicBezTo>
                <a:lnTo>
                  <a:pt x="2189746" y="681203"/>
                </a:lnTo>
                <a:cubicBezTo>
                  <a:pt x="2189746" y="680772"/>
                  <a:pt x="2189386" y="680430"/>
                  <a:pt x="2188972" y="680430"/>
                </a:cubicBezTo>
                <a:close/>
                <a:moveTo>
                  <a:pt x="2010218" y="680430"/>
                </a:moveTo>
                <a:cubicBezTo>
                  <a:pt x="2009786" y="680430"/>
                  <a:pt x="2009444" y="680790"/>
                  <a:pt x="2009444" y="681203"/>
                </a:cubicBezTo>
                <a:lnTo>
                  <a:pt x="2009444" y="726468"/>
                </a:lnTo>
                <a:cubicBezTo>
                  <a:pt x="2009444" y="747088"/>
                  <a:pt x="2021737" y="758485"/>
                  <a:pt x="2041606" y="758485"/>
                </a:cubicBezTo>
                <a:cubicBezTo>
                  <a:pt x="2061476" y="758485"/>
                  <a:pt x="2073768" y="747069"/>
                  <a:pt x="2073768" y="726468"/>
                </a:cubicBezTo>
                <a:lnTo>
                  <a:pt x="2073768" y="681203"/>
                </a:lnTo>
                <a:cubicBezTo>
                  <a:pt x="2073768" y="680772"/>
                  <a:pt x="2073408" y="680430"/>
                  <a:pt x="2072994" y="680430"/>
                </a:cubicBezTo>
                <a:lnTo>
                  <a:pt x="2060594" y="680430"/>
                </a:lnTo>
                <a:cubicBezTo>
                  <a:pt x="2060162" y="680430"/>
                  <a:pt x="2059820" y="680790"/>
                  <a:pt x="2059820" y="681203"/>
                </a:cubicBezTo>
                <a:lnTo>
                  <a:pt x="2059820" y="725048"/>
                </a:lnTo>
                <a:cubicBezTo>
                  <a:pt x="2059820" y="738854"/>
                  <a:pt x="2053125" y="745434"/>
                  <a:pt x="2041606" y="745434"/>
                </a:cubicBezTo>
                <a:cubicBezTo>
                  <a:pt x="2030088" y="745434"/>
                  <a:pt x="2023285" y="738854"/>
                  <a:pt x="2023285" y="725048"/>
                </a:cubicBezTo>
                <a:lnTo>
                  <a:pt x="2023285" y="681203"/>
                </a:lnTo>
                <a:cubicBezTo>
                  <a:pt x="2023285" y="680772"/>
                  <a:pt x="2022924" y="680430"/>
                  <a:pt x="2022511" y="680430"/>
                </a:cubicBezTo>
                <a:close/>
                <a:moveTo>
                  <a:pt x="2144427" y="680412"/>
                </a:moveTo>
                <a:cubicBezTo>
                  <a:pt x="2143996" y="680412"/>
                  <a:pt x="2143654" y="680772"/>
                  <a:pt x="2143654" y="681186"/>
                </a:cubicBezTo>
                <a:lnTo>
                  <a:pt x="2143654" y="734468"/>
                </a:lnTo>
                <a:lnTo>
                  <a:pt x="2105588" y="680754"/>
                </a:lnTo>
                <a:cubicBezTo>
                  <a:pt x="2105444" y="680556"/>
                  <a:pt x="2105210" y="680430"/>
                  <a:pt x="2104958" y="680430"/>
                </a:cubicBezTo>
                <a:lnTo>
                  <a:pt x="2091964" y="680430"/>
                </a:lnTo>
                <a:cubicBezTo>
                  <a:pt x="2091532" y="680430"/>
                  <a:pt x="2091190" y="680790"/>
                  <a:pt x="2091190" y="681203"/>
                </a:cubicBezTo>
                <a:lnTo>
                  <a:pt x="2091190" y="756399"/>
                </a:lnTo>
                <a:cubicBezTo>
                  <a:pt x="2091190" y="756831"/>
                  <a:pt x="2091550" y="757172"/>
                  <a:pt x="2091964" y="757172"/>
                </a:cubicBezTo>
                <a:lnTo>
                  <a:pt x="2104256" y="757172"/>
                </a:lnTo>
                <a:cubicBezTo>
                  <a:pt x="2104688" y="757172"/>
                  <a:pt x="2105030" y="756813"/>
                  <a:pt x="2105030" y="756399"/>
                </a:cubicBezTo>
                <a:lnTo>
                  <a:pt x="2105030" y="703009"/>
                </a:lnTo>
                <a:lnTo>
                  <a:pt x="2143095" y="756831"/>
                </a:lnTo>
                <a:cubicBezTo>
                  <a:pt x="2143240" y="757028"/>
                  <a:pt x="2143473" y="757154"/>
                  <a:pt x="2143725" y="757154"/>
                </a:cubicBezTo>
                <a:lnTo>
                  <a:pt x="2156720" y="757154"/>
                </a:lnTo>
                <a:cubicBezTo>
                  <a:pt x="2157152" y="757154"/>
                  <a:pt x="2157494" y="756795"/>
                  <a:pt x="2157494" y="756381"/>
                </a:cubicBezTo>
                <a:lnTo>
                  <a:pt x="2157494" y="681186"/>
                </a:lnTo>
                <a:cubicBezTo>
                  <a:pt x="2157494" y="680754"/>
                  <a:pt x="2157134" y="680412"/>
                  <a:pt x="2156720" y="680412"/>
                </a:cubicBezTo>
                <a:close/>
                <a:moveTo>
                  <a:pt x="2453898" y="679118"/>
                </a:moveTo>
                <a:cubicBezTo>
                  <a:pt x="2436783" y="679118"/>
                  <a:pt x="2425696" y="688754"/>
                  <a:pt x="2425696" y="702128"/>
                </a:cubicBezTo>
                <a:cubicBezTo>
                  <a:pt x="2425696" y="712321"/>
                  <a:pt x="2432391" y="719332"/>
                  <a:pt x="2444575" y="722298"/>
                </a:cubicBezTo>
                <a:lnTo>
                  <a:pt x="2458074" y="725480"/>
                </a:lnTo>
                <a:cubicBezTo>
                  <a:pt x="2466407" y="727457"/>
                  <a:pt x="2469592" y="730747"/>
                  <a:pt x="2469592" y="735457"/>
                </a:cubicBezTo>
                <a:cubicBezTo>
                  <a:pt x="2469592" y="741479"/>
                  <a:pt x="2464319" y="745865"/>
                  <a:pt x="2454996" y="745865"/>
                </a:cubicBezTo>
                <a:cubicBezTo>
                  <a:pt x="2447941" y="745865"/>
                  <a:pt x="2440472" y="743384"/>
                  <a:pt x="2432895" y="737883"/>
                </a:cubicBezTo>
                <a:cubicBezTo>
                  <a:pt x="2432553" y="737650"/>
                  <a:pt x="2432085" y="737704"/>
                  <a:pt x="2431833" y="738045"/>
                </a:cubicBezTo>
                <a:lnTo>
                  <a:pt x="2424708" y="747678"/>
                </a:lnTo>
                <a:lnTo>
                  <a:pt x="2424706" y="747663"/>
                </a:lnTo>
                <a:lnTo>
                  <a:pt x="2424706" y="747681"/>
                </a:lnTo>
                <a:lnTo>
                  <a:pt x="2424708" y="747678"/>
                </a:lnTo>
                <a:lnTo>
                  <a:pt x="2424850" y="748741"/>
                </a:lnTo>
                <a:cubicBezTo>
                  <a:pt x="2432895" y="755015"/>
                  <a:pt x="2443514" y="758466"/>
                  <a:pt x="2454547" y="758466"/>
                </a:cubicBezTo>
                <a:cubicBezTo>
                  <a:pt x="2472760" y="758466"/>
                  <a:pt x="2483631" y="748831"/>
                  <a:pt x="2483631" y="734468"/>
                </a:cubicBezTo>
                <a:cubicBezTo>
                  <a:pt x="2483631" y="723736"/>
                  <a:pt x="2477368" y="716941"/>
                  <a:pt x="2464859" y="713867"/>
                </a:cubicBezTo>
                <a:lnTo>
                  <a:pt x="2451361" y="710685"/>
                </a:lnTo>
                <a:cubicBezTo>
                  <a:pt x="2442596" y="708618"/>
                  <a:pt x="2439626" y="705652"/>
                  <a:pt x="2439626" y="701265"/>
                </a:cubicBezTo>
                <a:cubicBezTo>
                  <a:pt x="2439626" y="695783"/>
                  <a:pt x="2444575" y="691612"/>
                  <a:pt x="2453682" y="691612"/>
                </a:cubicBezTo>
                <a:cubicBezTo>
                  <a:pt x="2460269" y="691612"/>
                  <a:pt x="2466659" y="693877"/>
                  <a:pt x="2472436" y="699000"/>
                </a:cubicBezTo>
                <a:cubicBezTo>
                  <a:pt x="2472742" y="699270"/>
                  <a:pt x="2473210" y="699270"/>
                  <a:pt x="2473498" y="698964"/>
                </a:cubicBezTo>
                <a:lnTo>
                  <a:pt x="2481471" y="690425"/>
                </a:lnTo>
                <a:cubicBezTo>
                  <a:pt x="2481759" y="690120"/>
                  <a:pt x="2481741" y="689616"/>
                  <a:pt x="2481435" y="689329"/>
                </a:cubicBezTo>
                <a:cubicBezTo>
                  <a:pt x="2474236" y="682659"/>
                  <a:pt x="2464265" y="679118"/>
                  <a:pt x="2453898" y="679118"/>
                </a:cubicBezTo>
                <a:close/>
                <a:moveTo>
                  <a:pt x="1894168" y="679118"/>
                </a:moveTo>
                <a:cubicBezTo>
                  <a:pt x="1893741" y="679118"/>
                  <a:pt x="1893394" y="679464"/>
                  <a:pt x="1893394" y="679891"/>
                </a:cubicBezTo>
                <a:lnTo>
                  <a:pt x="1893394" y="1016178"/>
                </a:lnTo>
                <a:cubicBezTo>
                  <a:pt x="1893394" y="1016605"/>
                  <a:pt x="1893741" y="1016951"/>
                  <a:pt x="1894168" y="1016951"/>
                </a:cubicBezTo>
                <a:lnTo>
                  <a:pt x="1902825" y="1016951"/>
                </a:lnTo>
                <a:cubicBezTo>
                  <a:pt x="1903253" y="1016951"/>
                  <a:pt x="1903599" y="1016605"/>
                  <a:pt x="1903599" y="1016178"/>
                </a:cubicBezTo>
                <a:lnTo>
                  <a:pt x="1903599" y="679891"/>
                </a:lnTo>
                <a:cubicBezTo>
                  <a:pt x="1903599" y="679464"/>
                  <a:pt x="1903253" y="679118"/>
                  <a:pt x="1902825" y="679118"/>
                </a:cubicBezTo>
                <a:close/>
                <a:moveTo>
                  <a:pt x="1639127" y="679099"/>
                </a:moveTo>
                <a:cubicBezTo>
                  <a:pt x="1593027" y="679099"/>
                  <a:pt x="1555658" y="716469"/>
                  <a:pt x="1555658" y="762569"/>
                </a:cubicBezTo>
                <a:lnTo>
                  <a:pt x="1555658" y="933425"/>
                </a:lnTo>
                <a:cubicBezTo>
                  <a:pt x="1555658" y="979525"/>
                  <a:pt x="1593027" y="1016894"/>
                  <a:pt x="1639127" y="1016894"/>
                </a:cubicBezTo>
                <a:lnTo>
                  <a:pt x="1786901" y="1016894"/>
                </a:lnTo>
                <a:cubicBezTo>
                  <a:pt x="1788767" y="1016894"/>
                  <a:pt x="1790281" y="1015382"/>
                  <a:pt x="1790281" y="1013516"/>
                </a:cubicBezTo>
                <a:lnTo>
                  <a:pt x="1790281" y="956629"/>
                </a:lnTo>
                <a:cubicBezTo>
                  <a:pt x="1790281" y="954763"/>
                  <a:pt x="1788767" y="953251"/>
                  <a:pt x="1786901" y="953251"/>
                </a:cubicBezTo>
                <a:lnTo>
                  <a:pt x="1639127" y="953251"/>
                </a:lnTo>
                <a:cubicBezTo>
                  <a:pt x="1630339" y="953251"/>
                  <a:pt x="1623216" y="946128"/>
                  <a:pt x="1623216" y="937340"/>
                </a:cubicBezTo>
                <a:lnTo>
                  <a:pt x="1623216" y="878840"/>
                </a:lnTo>
                <a:lnTo>
                  <a:pt x="1770990" y="878840"/>
                </a:lnTo>
                <a:cubicBezTo>
                  <a:pt x="1772856" y="878840"/>
                  <a:pt x="1774369" y="877328"/>
                  <a:pt x="1774369" y="875462"/>
                </a:cubicBezTo>
                <a:lnTo>
                  <a:pt x="1774369" y="818574"/>
                </a:lnTo>
                <a:cubicBezTo>
                  <a:pt x="1774369" y="816709"/>
                  <a:pt x="1772856" y="815197"/>
                  <a:pt x="1770990" y="815197"/>
                </a:cubicBezTo>
                <a:lnTo>
                  <a:pt x="1623216" y="815197"/>
                </a:lnTo>
                <a:lnTo>
                  <a:pt x="1623216" y="758654"/>
                </a:lnTo>
                <a:cubicBezTo>
                  <a:pt x="1623216" y="749866"/>
                  <a:pt x="1630339" y="742743"/>
                  <a:pt x="1639127" y="742743"/>
                </a:cubicBezTo>
                <a:lnTo>
                  <a:pt x="1786901" y="742743"/>
                </a:lnTo>
                <a:cubicBezTo>
                  <a:pt x="1788767" y="742743"/>
                  <a:pt x="1790281" y="741230"/>
                  <a:pt x="1790281" y="739366"/>
                </a:cubicBezTo>
                <a:lnTo>
                  <a:pt x="1790281" y="682477"/>
                </a:lnTo>
                <a:cubicBezTo>
                  <a:pt x="1790281" y="680612"/>
                  <a:pt x="1788767" y="679099"/>
                  <a:pt x="1786901" y="679099"/>
                </a:cubicBezTo>
                <a:close/>
                <a:moveTo>
                  <a:pt x="1269942" y="679099"/>
                </a:moveTo>
                <a:cubicBezTo>
                  <a:pt x="1268077" y="679099"/>
                  <a:pt x="1266565" y="680612"/>
                  <a:pt x="1266565" y="682478"/>
                </a:cubicBezTo>
                <a:lnTo>
                  <a:pt x="1266565" y="1013516"/>
                </a:lnTo>
                <a:cubicBezTo>
                  <a:pt x="1266565" y="1015382"/>
                  <a:pt x="1268077" y="1016894"/>
                  <a:pt x="1269942" y="1016894"/>
                </a:cubicBezTo>
                <a:lnTo>
                  <a:pt x="1330745" y="1016894"/>
                </a:lnTo>
                <a:cubicBezTo>
                  <a:pt x="1332611" y="1016894"/>
                  <a:pt x="1334123" y="1015382"/>
                  <a:pt x="1334123" y="1013516"/>
                </a:cubicBezTo>
                <a:lnTo>
                  <a:pt x="1334123" y="906781"/>
                </a:lnTo>
                <a:lnTo>
                  <a:pt x="1400228" y="907083"/>
                </a:lnTo>
                <a:lnTo>
                  <a:pt x="1467002" y="1014503"/>
                </a:lnTo>
                <a:cubicBezTo>
                  <a:pt x="1467927" y="1015990"/>
                  <a:pt x="1469554" y="1016894"/>
                  <a:pt x="1471307" y="1016894"/>
                </a:cubicBezTo>
                <a:lnTo>
                  <a:pt x="1535992" y="1016894"/>
                </a:lnTo>
                <a:cubicBezTo>
                  <a:pt x="1538641" y="1016894"/>
                  <a:pt x="1540259" y="1013984"/>
                  <a:pt x="1538861" y="1011733"/>
                </a:cubicBezTo>
                <a:lnTo>
                  <a:pt x="1467097" y="896288"/>
                </a:lnTo>
                <a:cubicBezTo>
                  <a:pt x="1506555" y="878029"/>
                  <a:pt x="1533808" y="837872"/>
                  <a:pt x="1533190" y="791395"/>
                </a:cubicBezTo>
                <a:cubicBezTo>
                  <a:pt x="1532357" y="728735"/>
                  <a:pt x="1479665" y="679099"/>
                  <a:pt x="1417002" y="679099"/>
                </a:cubicBezTo>
                <a:close/>
                <a:moveTo>
                  <a:pt x="519316" y="679099"/>
                </a:moveTo>
                <a:cubicBezTo>
                  <a:pt x="517450" y="679099"/>
                  <a:pt x="515938" y="680612"/>
                  <a:pt x="515938" y="682478"/>
                </a:cubicBezTo>
                <a:lnTo>
                  <a:pt x="515938" y="1013516"/>
                </a:lnTo>
                <a:cubicBezTo>
                  <a:pt x="515938" y="1015382"/>
                  <a:pt x="517450" y="1016894"/>
                  <a:pt x="519316" y="1016894"/>
                </a:cubicBezTo>
                <a:lnTo>
                  <a:pt x="580119" y="1016894"/>
                </a:lnTo>
                <a:cubicBezTo>
                  <a:pt x="581984" y="1016894"/>
                  <a:pt x="583496" y="1015382"/>
                  <a:pt x="583496" y="1013516"/>
                </a:cubicBezTo>
                <a:lnTo>
                  <a:pt x="583496" y="784845"/>
                </a:lnTo>
                <a:lnTo>
                  <a:pt x="674227" y="960597"/>
                </a:lnTo>
                <a:lnTo>
                  <a:pt x="712413" y="960597"/>
                </a:lnTo>
                <a:lnTo>
                  <a:pt x="803634" y="784845"/>
                </a:lnTo>
                <a:lnTo>
                  <a:pt x="803634" y="1013516"/>
                </a:lnTo>
                <a:cubicBezTo>
                  <a:pt x="803634" y="1015382"/>
                  <a:pt x="805146" y="1016894"/>
                  <a:pt x="807012" y="1016894"/>
                </a:cubicBezTo>
                <a:lnTo>
                  <a:pt x="867814" y="1016894"/>
                </a:lnTo>
                <a:cubicBezTo>
                  <a:pt x="869680" y="1016894"/>
                  <a:pt x="871192" y="1015382"/>
                  <a:pt x="871192" y="1013516"/>
                </a:cubicBezTo>
                <a:lnTo>
                  <a:pt x="871192" y="682478"/>
                </a:lnTo>
                <a:cubicBezTo>
                  <a:pt x="871192" y="680612"/>
                  <a:pt x="869680" y="679099"/>
                  <a:pt x="867814" y="679099"/>
                </a:cubicBezTo>
                <a:lnTo>
                  <a:pt x="791052" y="679099"/>
                </a:lnTo>
                <a:cubicBezTo>
                  <a:pt x="789158" y="679099"/>
                  <a:pt x="787423" y="680156"/>
                  <a:pt x="786551" y="681839"/>
                </a:cubicBezTo>
                <a:lnTo>
                  <a:pt x="693810" y="861154"/>
                </a:lnTo>
                <a:lnTo>
                  <a:pt x="601556" y="681848"/>
                </a:lnTo>
                <a:cubicBezTo>
                  <a:pt x="600688" y="680161"/>
                  <a:pt x="598949" y="679099"/>
                  <a:pt x="597051" y="679099"/>
                </a:cubicBezTo>
                <a:close/>
                <a:moveTo>
                  <a:pt x="1068878" y="674636"/>
                </a:moveTo>
                <a:cubicBezTo>
                  <a:pt x="973135" y="674636"/>
                  <a:pt x="895517" y="752252"/>
                  <a:pt x="895517" y="847997"/>
                </a:cubicBezTo>
                <a:cubicBezTo>
                  <a:pt x="895517" y="856102"/>
                  <a:pt x="896087" y="864074"/>
                  <a:pt x="897163" y="871884"/>
                </a:cubicBezTo>
                <a:lnTo>
                  <a:pt x="961920" y="871884"/>
                </a:lnTo>
                <a:cubicBezTo>
                  <a:pt x="960211" y="864190"/>
                  <a:pt x="959280" y="856204"/>
                  <a:pt x="959280" y="847997"/>
                </a:cubicBezTo>
                <a:cubicBezTo>
                  <a:pt x="959280" y="787467"/>
                  <a:pt x="1008349" y="738397"/>
                  <a:pt x="1068878" y="738397"/>
                </a:cubicBezTo>
                <a:cubicBezTo>
                  <a:pt x="1129410" y="738397"/>
                  <a:pt x="1178479" y="787467"/>
                  <a:pt x="1178479" y="847997"/>
                </a:cubicBezTo>
                <a:cubicBezTo>
                  <a:pt x="1178479" y="856204"/>
                  <a:pt x="1177548" y="864190"/>
                  <a:pt x="1175836" y="871884"/>
                </a:cubicBezTo>
                <a:lnTo>
                  <a:pt x="1240594" y="871884"/>
                </a:lnTo>
                <a:cubicBezTo>
                  <a:pt x="1241670" y="864074"/>
                  <a:pt x="1242240" y="856102"/>
                  <a:pt x="1242240" y="847997"/>
                </a:cubicBezTo>
                <a:cubicBezTo>
                  <a:pt x="1242240" y="752252"/>
                  <a:pt x="1164624" y="674636"/>
                  <a:pt x="1068878" y="674636"/>
                </a:cubicBezTo>
                <a:close/>
                <a:moveTo>
                  <a:pt x="1075294" y="544446"/>
                </a:moveTo>
                <a:lnTo>
                  <a:pt x="1090876" y="588594"/>
                </a:lnTo>
                <a:lnTo>
                  <a:pt x="1059711" y="588594"/>
                </a:lnTo>
                <a:close/>
                <a:moveTo>
                  <a:pt x="799860" y="538560"/>
                </a:moveTo>
                <a:cubicBezTo>
                  <a:pt x="820117" y="538560"/>
                  <a:pt x="835525" y="553968"/>
                  <a:pt x="835525" y="574571"/>
                </a:cubicBezTo>
                <a:cubicBezTo>
                  <a:pt x="835525" y="595174"/>
                  <a:pt x="820115" y="610583"/>
                  <a:pt x="799860" y="610583"/>
                </a:cubicBezTo>
                <a:cubicBezTo>
                  <a:pt x="779602" y="610583"/>
                  <a:pt x="764194" y="595173"/>
                  <a:pt x="764194" y="574571"/>
                </a:cubicBezTo>
                <a:cubicBezTo>
                  <a:pt x="764194" y="553969"/>
                  <a:pt x="779602" y="538560"/>
                  <a:pt x="799860" y="538560"/>
                </a:cubicBezTo>
                <a:close/>
                <a:moveTo>
                  <a:pt x="1061464" y="514840"/>
                </a:moveTo>
                <a:cubicBezTo>
                  <a:pt x="1060409" y="514840"/>
                  <a:pt x="1059467" y="515493"/>
                  <a:pt x="1059097" y="516480"/>
                </a:cubicBezTo>
                <a:lnTo>
                  <a:pt x="1015512" y="632593"/>
                </a:lnTo>
                <a:cubicBezTo>
                  <a:pt x="1015201" y="633420"/>
                  <a:pt x="1015812" y="634302"/>
                  <a:pt x="1016695" y="634302"/>
                </a:cubicBezTo>
                <a:lnTo>
                  <a:pt x="1041825" y="634302"/>
                </a:lnTo>
                <a:cubicBezTo>
                  <a:pt x="1042896" y="634302"/>
                  <a:pt x="1043849" y="633628"/>
                  <a:pt x="1044208" y="632620"/>
                </a:cubicBezTo>
                <a:lnTo>
                  <a:pt x="1051055" y="613353"/>
                </a:lnTo>
                <a:lnTo>
                  <a:pt x="1099532" y="613353"/>
                </a:lnTo>
                <a:lnTo>
                  <a:pt x="1106379" y="632620"/>
                </a:lnTo>
                <a:cubicBezTo>
                  <a:pt x="1106738" y="633628"/>
                  <a:pt x="1107691" y="634302"/>
                  <a:pt x="1108762" y="634302"/>
                </a:cubicBezTo>
                <a:lnTo>
                  <a:pt x="1134583" y="634302"/>
                </a:lnTo>
                <a:cubicBezTo>
                  <a:pt x="1135465" y="634302"/>
                  <a:pt x="1136077" y="633419"/>
                  <a:pt x="1135766" y="632592"/>
                </a:cubicBezTo>
                <a:lnTo>
                  <a:pt x="1092012" y="516477"/>
                </a:lnTo>
                <a:cubicBezTo>
                  <a:pt x="1091641" y="515492"/>
                  <a:pt x="1090698" y="514840"/>
                  <a:pt x="1089646" y="514840"/>
                </a:cubicBezTo>
                <a:close/>
                <a:moveTo>
                  <a:pt x="877639" y="514840"/>
                </a:moveTo>
                <a:cubicBezTo>
                  <a:pt x="876942" y="514840"/>
                  <a:pt x="876376" y="515406"/>
                  <a:pt x="876376" y="516104"/>
                </a:cubicBezTo>
                <a:lnTo>
                  <a:pt x="876376" y="633038"/>
                </a:lnTo>
                <a:cubicBezTo>
                  <a:pt x="876376" y="633736"/>
                  <a:pt x="876942" y="634302"/>
                  <a:pt x="877639" y="634302"/>
                </a:cubicBezTo>
                <a:lnTo>
                  <a:pt x="901946" y="634302"/>
                </a:lnTo>
                <a:cubicBezTo>
                  <a:pt x="902646" y="634302"/>
                  <a:pt x="903210" y="633736"/>
                  <a:pt x="903210" y="633038"/>
                </a:cubicBezTo>
                <a:lnTo>
                  <a:pt x="903210" y="557604"/>
                </a:lnTo>
                <a:lnTo>
                  <a:pt x="933335" y="614218"/>
                </a:lnTo>
                <a:lnTo>
                  <a:pt x="948571" y="614218"/>
                </a:lnTo>
                <a:lnTo>
                  <a:pt x="978696" y="557604"/>
                </a:lnTo>
                <a:lnTo>
                  <a:pt x="978696" y="633038"/>
                </a:lnTo>
                <a:cubicBezTo>
                  <a:pt x="978696" y="633736"/>
                  <a:pt x="979262" y="634302"/>
                  <a:pt x="979960" y="634302"/>
                </a:cubicBezTo>
                <a:lnTo>
                  <a:pt x="1004267" y="634302"/>
                </a:lnTo>
                <a:cubicBezTo>
                  <a:pt x="1004966" y="634302"/>
                  <a:pt x="1005532" y="633736"/>
                  <a:pt x="1005532" y="633038"/>
                </a:cubicBezTo>
                <a:lnTo>
                  <a:pt x="1005532" y="516104"/>
                </a:lnTo>
                <a:cubicBezTo>
                  <a:pt x="1005532" y="515406"/>
                  <a:pt x="1004966" y="514840"/>
                  <a:pt x="1004267" y="514840"/>
                </a:cubicBezTo>
                <a:lnTo>
                  <a:pt x="974321" y="514840"/>
                </a:lnTo>
                <a:cubicBezTo>
                  <a:pt x="973390" y="514840"/>
                  <a:pt x="972534" y="515352"/>
                  <a:pt x="972094" y="516173"/>
                </a:cubicBezTo>
                <a:lnTo>
                  <a:pt x="941126" y="573878"/>
                </a:lnTo>
                <a:lnTo>
                  <a:pt x="910330" y="516178"/>
                </a:lnTo>
                <a:cubicBezTo>
                  <a:pt x="909891" y="515354"/>
                  <a:pt x="909034" y="514840"/>
                  <a:pt x="908101" y="514840"/>
                </a:cubicBezTo>
                <a:close/>
                <a:moveTo>
                  <a:pt x="622806" y="514840"/>
                </a:moveTo>
                <a:cubicBezTo>
                  <a:pt x="622108" y="514840"/>
                  <a:pt x="621542" y="515406"/>
                  <a:pt x="621542" y="516104"/>
                </a:cubicBezTo>
                <a:lnTo>
                  <a:pt x="621542" y="633038"/>
                </a:lnTo>
                <a:cubicBezTo>
                  <a:pt x="621542" y="633736"/>
                  <a:pt x="622108" y="634302"/>
                  <a:pt x="622806" y="634302"/>
                </a:cubicBezTo>
                <a:lnTo>
                  <a:pt x="647113" y="634302"/>
                </a:lnTo>
                <a:cubicBezTo>
                  <a:pt x="647811" y="634302"/>
                  <a:pt x="648377" y="633736"/>
                  <a:pt x="648377" y="633038"/>
                </a:cubicBezTo>
                <a:lnTo>
                  <a:pt x="648377" y="586863"/>
                </a:lnTo>
                <a:lnTo>
                  <a:pt x="696335" y="586863"/>
                </a:lnTo>
                <a:lnTo>
                  <a:pt x="696335" y="633038"/>
                </a:lnTo>
                <a:cubicBezTo>
                  <a:pt x="696335" y="633736"/>
                  <a:pt x="696901" y="634302"/>
                  <a:pt x="697598" y="634302"/>
                </a:cubicBezTo>
                <a:lnTo>
                  <a:pt x="721905" y="634302"/>
                </a:lnTo>
                <a:cubicBezTo>
                  <a:pt x="722605" y="634302"/>
                  <a:pt x="723171" y="633736"/>
                  <a:pt x="723171" y="633038"/>
                </a:cubicBezTo>
                <a:lnTo>
                  <a:pt x="723171" y="516104"/>
                </a:lnTo>
                <a:cubicBezTo>
                  <a:pt x="723171" y="515406"/>
                  <a:pt x="722605" y="514840"/>
                  <a:pt x="721905" y="514840"/>
                </a:cubicBezTo>
                <a:lnTo>
                  <a:pt x="697598" y="514840"/>
                </a:lnTo>
                <a:cubicBezTo>
                  <a:pt x="696901" y="514840"/>
                  <a:pt x="696335" y="515406"/>
                  <a:pt x="696335" y="516104"/>
                </a:cubicBezTo>
                <a:lnTo>
                  <a:pt x="696335" y="561586"/>
                </a:lnTo>
                <a:lnTo>
                  <a:pt x="648377" y="561586"/>
                </a:lnTo>
                <a:lnTo>
                  <a:pt x="648377" y="516104"/>
                </a:lnTo>
                <a:cubicBezTo>
                  <a:pt x="648377" y="515406"/>
                  <a:pt x="647811" y="514840"/>
                  <a:pt x="647113" y="514840"/>
                </a:cubicBezTo>
                <a:close/>
                <a:moveTo>
                  <a:pt x="517202" y="514840"/>
                </a:moveTo>
                <a:cubicBezTo>
                  <a:pt x="516504" y="514840"/>
                  <a:pt x="515938" y="515406"/>
                  <a:pt x="515938" y="516104"/>
                </a:cubicBezTo>
                <a:lnTo>
                  <a:pt x="515938" y="538854"/>
                </a:lnTo>
                <a:cubicBezTo>
                  <a:pt x="515938" y="539552"/>
                  <a:pt x="516504" y="540118"/>
                  <a:pt x="517202" y="540118"/>
                </a:cubicBezTo>
                <a:lnTo>
                  <a:pt x="549180" y="540118"/>
                </a:lnTo>
                <a:lnTo>
                  <a:pt x="549180" y="633038"/>
                </a:lnTo>
                <a:cubicBezTo>
                  <a:pt x="549180" y="633736"/>
                  <a:pt x="549746" y="634302"/>
                  <a:pt x="550444" y="634302"/>
                </a:cubicBezTo>
                <a:lnTo>
                  <a:pt x="574751" y="634302"/>
                </a:lnTo>
                <a:cubicBezTo>
                  <a:pt x="575449" y="634302"/>
                  <a:pt x="576015" y="633736"/>
                  <a:pt x="576015" y="633038"/>
                </a:cubicBezTo>
                <a:lnTo>
                  <a:pt x="576015" y="540118"/>
                </a:lnTo>
                <a:lnTo>
                  <a:pt x="607992" y="540118"/>
                </a:lnTo>
                <a:cubicBezTo>
                  <a:pt x="608691" y="540118"/>
                  <a:pt x="609257" y="539552"/>
                  <a:pt x="609257" y="538854"/>
                </a:cubicBezTo>
                <a:lnTo>
                  <a:pt x="609257" y="516104"/>
                </a:lnTo>
                <a:cubicBezTo>
                  <a:pt x="609257" y="515406"/>
                  <a:pt x="608691" y="514840"/>
                  <a:pt x="607993" y="514840"/>
                </a:cubicBezTo>
                <a:close/>
                <a:moveTo>
                  <a:pt x="1185521" y="512763"/>
                </a:moveTo>
                <a:cubicBezTo>
                  <a:pt x="1157993" y="512763"/>
                  <a:pt x="1139467" y="526959"/>
                  <a:pt x="1139467" y="548428"/>
                </a:cubicBezTo>
                <a:cubicBezTo>
                  <a:pt x="1139467" y="569550"/>
                  <a:pt x="1157299" y="580804"/>
                  <a:pt x="1181193" y="586517"/>
                </a:cubicBezTo>
                <a:cubicBezTo>
                  <a:pt x="1193831" y="589633"/>
                  <a:pt x="1205257" y="592403"/>
                  <a:pt x="1205257" y="600714"/>
                </a:cubicBezTo>
                <a:cubicBezTo>
                  <a:pt x="1205257" y="607813"/>
                  <a:pt x="1196081" y="612487"/>
                  <a:pt x="1185347" y="612487"/>
                </a:cubicBezTo>
                <a:cubicBezTo>
                  <a:pt x="1173158" y="612487"/>
                  <a:pt x="1159359" y="606690"/>
                  <a:pt x="1149696" y="598202"/>
                </a:cubicBezTo>
                <a:cubicBezTo>
                  <a:pt x="1149126" y="597702"/>
                  <a:pt x="1148269" y="597804"/>
                  <a:pt x="1147843" y="598432"/>
                </a:cubicBezTo>
                <a:lnTo>
                  <a:pt x="1135429" y="616740"/>
                </a:lnTo>
                <a:cubicBezTo>
                  <a:pt x="1135068" y="617275"/>
                  <a:pt x="1135149" y="618004"/>
                  <a:pt x="1135636" y="618428"/>
                </a:cubicBezTo>
                <a:cubicBezTo>
                  <a:pt x="1148137" y="629263"/>
                  <a:pt x="1167408" y="636379"/>
                  <a:pt x="1185521" y="636379"/>
                </a:cubicBezTo>
                <a:cubicBezTo>
                  <a:pt x="1212183" y="636379"/>
                  <a:pt x="1232785" y="621490"/>
                  <a:pt x="1232785" y="599502"/>
                </a:cubicBezTo>
                <a:cubicBezTo>
                  <a:pt x="1232785" y="571628"/>
                  <a:pt x="1199371" y="563318"/>
                  <a:pt x="1188810" y="561066"/>
                </a:cubicBezTo>
                <a:cubicBezTo>
                  <a:pt x="1177903" y="558816"/>
                  <a:pt x="1166996" y="555180"/>
                  <a:pt x="1166996" y="547389"/>
                </a:cubicBezTo>
                <a:cubicBezTo>
                  <a:pt x="1166996" y="541156"/>
                  <a:pt x="1174612" y="536655"/>
                  <a:pt x="1185347" y="536655"/>
                </a:cubicBezTo>
                <a:cubicBezTo>
                  <a:pt x="1196022" y="536655"/>
                  <a:pt x="1207164" y="540861"/>
                  <a:pt x="1214192" y="546909"/>
                </a:cubicBezTo>
                <a:cubicBezTo>
                  <a:pt x="1214787" y="547420"/>
                  <a:pt x="1215673" y="547296"/>
                  <a:pt x="1216082" y="546626"/>
                </a:cubicBezTo>
                <a:lnTo>
                  <a:pt x="1227215" y="528382"/>
                </a:lnTo>
                <a:cubicBezTo>
                  <a:pt x="1227533" y="527859"/>
                  <a:pt x="1227456" y="527178"/>
                  <a:pt x="1227003" y="526766"/>
                </a:cubicBezTo>
                <a:cubicBezTo>
                  <a:pt x="1218082" y="518649"/>
                  <a:pt x="1203355" y="512763"/>
                  <a:pt x="1185521" y="512763"/>
                </a:cubicBezTo>
                <a:close/>
                <a:moveTo>
                  <a:pt x="799860" y="512763"/>
                </a:moveTo>
                <a:cubicBezTo>
                  <a:pt x="763847" y="512763"/>
                  <a:pt x="736666" y="539425"/>
                  <a:pt x="736666" y="574571"/>
                </a:cubicBezTo>
                <a:cubicBezTo>
                  <a:pt x="736666" y="609717"/>
                  <a:pt x="763847" y="636379"/>
                  <a:pt x="799860" y="636379"/>
                </a:cubicBezTo>
                <a:cubicBezTo>
                  <a:pt x="835697" y="636379"/>
                  <a:pt x="863053" y="609717"/>
                  <a:pt x="863053" y="574571"/>
                </a:cubicBezTo>
                <a:cubicBezTo>
                  <a:pt x="863053" y="539425"/>
                  <a:pt x="835697" y="512763"/>
                  <a:pt x="799860" y="512763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358170"/>
                </a:lnTo>
                <a:lnTo>
                  <a:pt x="5354778" y="6358170"/>
                </a:lnTo>
                <a:cubicBezTo>
                  <a:pt x="5420407" y="6116818"/>
                  <a:pt x="5455957" y="5861806"/>
                  <a:pt x="5455957" y="5599507"/>
                </a:cubicBezTo>
                <a:cubicBezTo>
                  <a:pt x="5455957" y="4010231"/>
                  <a:pt x="4167066" y="2722417"/>
                  <a:pt x="2577373" y="2722417"/>
                </a:cubicBezTo>
                <a:cubicBezTo>
                  <a:pt x="1483832" y="2722417"/>
                  <a:pt x="532898" y="3331111"/>
                  <a:pt x="45356" y="4227981"/>
                </a:cubicBezTo>
                <a:lnTo>
                  <a:pt x="0" y="43220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440000" anchor="t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Clr>
                <a:schemeClr val="bg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 err="1"/>
              <a:t>Plaats</a:t>
            </a:r>
            <a:r>
              <a:rPr lang="en-GB" dirty="0"/>
              <a:t> </a:t>
            </a:r>
            <a:r>
              <a:rPr lang="en-GB" dirty="0" err="1"/>
              <a:t>eerst</a:t>
            </a:r>
            <a:r>
              <a:rPr lang="en-GB" dirty="0"/>
              <a:t> </a:t>
            </a:r>
            <a:r>
              <a:rPr lang="en-GB" dirty="0" err="1"/>
              <a:t>een</a:t>
            </a:r>
            <a:r>
              <a:rPr lang="en-GB" dirty="0"/>
              <a:t> </a:t>
            </a:r>
            <a:r>
              <a:rPr lang="en-GB" dirty="0" err="1"/>
              <a:t>afbeelding</a:t>
            </a:r>
            <a:r>
              <a:rPr lang="en-GB" dirty="0"/>
              <a:t> </a:t>
            </a:r>
            <a:r>
              <a:rPr lang="en-GB" dirty="0" err="1"/>
              <a:t>voordat</a:t>
            </a:r>
            <a:r>
              <a:rPr lang="en-GB" dirty="0"/>
              <a:t> je de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invult</a:t>
            </a:r>
            <a:r>
              <a:rPr lang="en-GB" dirty="0"/>
              <a:t>.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4398D7-85A0-281A-1B38-7B6FC712C810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B8C208C-0E75-4448-92CA-503977304FFF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CF13D48-EF81-B977-EAD2-065D28F89FA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2FBA262-B5EE-1B59-329C-4678FB34050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8" name="Title 20">
            <a:extLst>
              <a:ext uri="{FF2B5EF4-FFF2-40B4-BE49-F238E27FC236}">
                <a16:creationId xmlns:a16="http://schemas.microsoft.com/office/drawing/2014/main" id="{8598B0ED-9E10-4E19-AA43-7BDD381C3E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4397819"/>
            <a:ext cx="4194959" cy="752514"/>
          </a:xfrm>
        </p:spPr>
        <p:txBody>
          <a:bodyPr wrap="square" lIns="108000" rIns="0" bIns="0" anchor="b">
            <a:sp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Korte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6BB5B48-50D4-391C-7C47-6ECEF435737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7599" y="5162202"/>
            <a:ext cx="4203307" cy="513405"/>
          </a:xfrm>
          <a:prstGeom prst="rect">
            <a:avLst/>
          </a:prstGeom>
        </p:spPr>
        <p:txBody>
          <a:bodyPr wrap="square" lIns="108000" tIns="36000" rIns="0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Ondertitel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165821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D7FD5E2B-04EF-C0A8-F6FF-07A1408208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4238291" y="2146774"/>
            <a:ext cx="6903353" cy="2609804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8DBA32B7-8BF2-4E84-29DF-12C340B1BE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189" r="5189"/>
          <a:stretch/>
        </p:blipFill>
        <p:spPr>
          <a:xfrm rot="5400000">
            <a:off x="7316570" y="1982572"/>
            <a:ext cx="6858002" cy="2892857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667B28-01D9-052E-0F45-E9F56DE694F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AAB9BB2-78F8-44CA-A5B6-FE1D801C9D3E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6ADB8DE-B83F-3940-C769-50FA6A43418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534C880-3969-6D43-09CD-61FF8BCD1A0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B647212-9891-C1A8-37A6-64D07DC0941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5" y="2688720"/>
            <a:ext cx="8207651" cy="524553"/>
          </a:xfrm>
          <a:prstGeom prst="rect">
            <a:avLst/>
          </a:prstGeom>
        </p:spPr>
        <p:txBody>
          <a:bodyPr wrap="square" lIns="0" rIns="0" bIns="108000" anchor="b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b="1" i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Ondertitel</a:t>
            </a:r>
            <a:endParaRPr lang="en-BE" dirty="0"/>
          </a:p>
        </p:txBody>
      </p:sp>
      <p:sp>
        <p:nvSpPr>
          <p:cNvPr id="17" name="Title 5">
            <a:extLst>
              <a:ext uri="{FF2B5EF4-FFF2-40B4-BE49-F238E27FC236}">
                <a16:creationId xmlns:a16="http://schemas.microsoft.com/office/drawing/2014/main" id="{26CA964F-AD91-D1A7-3E9D-5A32580735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5" y="3213273"/>
            <a:ext cx="8207651" cy="1588127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Titel</a:t>
            </a:r>
            <a:endParaRPr lang="en-BE" dirty="0"/>
          </a:p>
        </p:txBody>
      </p:sp>
      <p:grpSp>
        <p:nvGrpSpPr>
          <p:cNvPr id="2" name="Graphic 10">
            <a:extLst>
              <a:ext uri="{FF2B5EF4-FFF2-40B4-BE49-F238E27FC236}">
                <a16:creationId xmlns:a16="http://schemas.microsoft.com/office/drawing/2014/main" id="{FAA310E7-1907-40FB-7FB3-07AC27640316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8C2D1F85-A62C-D889-D9A5-5612D3D7F7CA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AC691A2A-AD2F-8B00-86DE-D2C56C08C600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25881590-E4DD-3058-9B02-DA61A00CFA86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142488142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B607D464-2B65-AE03-D009-778361451B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" t="20195" r="2" b="253"/>
          <a:stretch/>
        </p:blipFill>
        <p:spPr>
          <a:xfrm rot="10800000">
            <a:off x="6675543" y="5426034"/>
            <a:ext cx="4761335" cy="14319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2465613A-160D-F605-2B4E-32A0D39245C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6429111" y="1787400"/>
            <a:ext cx="5204805" cy="32832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0F2CD620-B696-4F43-8B0A-A3FFACF6BD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23396"/>
          <a:stretch/>
        </p:blipFill>
        <p:spPr>
          <a:xfrm rot="16200000">
            <a:off x="8317808" y="-1734057"/>
            <a:ext cx="1427412" cy="4895522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9DD749A-EF56-0681-080F-05B6E605702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21892" y="1787389"/>
            <a:ext cx="5219245" cy="3283200"/>
          </a:xfrm>
          <a:custGeom>
            <a:avLst/>
            <a:gdLst>
              <a:gd name="connsiteX0" fmla="*/ 104944 w 6019800"/>
              <a:gd name="connsiteY0" fmla="*/ 0 h 3786819"/>
              <a:gd name="connsiteX1" fmla="*/ 5914856 w 6019800"/>
              <a:gd name="connsiteY1" fmla="*/ 0 h 3786819"/>
              <a:gd name="connsiteX2" fmla="*/ 5958650 w 6019800"/>
              <a:gd name="connsiteY2" fmla="*/ 170319 h 3786819"/>
              <a:gd name="connsiteX3" fmla="*/ 6019800 w 6019800"/>
              <a:gd name="connsiteY3" fmla="*/ 776919 h 3786819"/>
              <a:gd name="connsiteX4" fmla="*/ 3009900 w 6019800"/>
              <a:gd name="connsiteY4" fmla="*/ 3786819 h 3786819"/>
              <a:gd name="connsiteX5" fmla="*/ 0 w 6019800"/>
              <a:gd name="connsiteY5" fmla="*/ 776919 h 3786819"/>
              <a:gd name="connsiteX6" fmla="*/ 61151 w 6019800"/>
              <a:gd name="connsiteY6" fmla="*/ 170319 h 3786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19800" h="3786819">
                <a:moveTo>
                  <a:pt x="104944" y="0"/>
                </a:moveTo>
                <a:lnTo>
                  <a:pt x="5914856" y="0"/>
                </a:lnTo>
                <a:lnTo>
                  <a:pt x="5958650" y="170319"/>
                </a:lnTo>
                <a:cubicBezTo>
                  <a:pt x="5998744" y="366256"/>
                  <a:pt x="6019800" y="569129"/>
                  <a:pt x="6019800" y="776919"/>
                </a:cubicBezTo>
                <a:cubicBezTo>
                  <a:pt x="6019800" y="2439241"/>
                  <a:pt x="4672222" y="3786819"/>
                  <a:pt x="3009900" y="3786819"/>
                </a:cubicBezTo>
                <a:cubicBezTo>
                  <a:pt x="1347578" y="3786819"/>
                  <a:pt x="0" y="2439241"/>
                  <a:pt x="0" y="776919"/>
                </a:cubicBezTo>
                <a:cubicBezTo>
                  <a:pt x="0" y="569129"/>
                  <a:pt x="21056" y="366256"/>
                  <a:pt x="61151" y="170319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8501B4-8662-315C-12F6-DD444D0A3D12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7EBDFDED-89DD-418C-A78D-D36728BA5FBC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437BB-3B68-3295-D2FC-3233649D951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FBCEF97D-428F-5DC6-799A-CDF44C71EB8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CEEB1D-2D0A-C0FD-E14B-E185F62720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5" y="2467960"/>
            <a:ext cx="5580065" cy="524553"/>
          </a:xfrm>
          <a:prstGeom prst="rect">
            <a:avLst/>
          </a:prstGeom>
        </p:spPr>
        <p:txBody>
          <a:bodyPr wrap="square" lIns="0" rIns="0" bIns="108000" anchor="b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b="1" i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Ondertitel</a:t>
            </a:r>
            <a:endParaRPr lang="en-BE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318E559-974A-8B80-92EA-B5C1CD33BE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5" y="2992513"/>
            <a:ext cx="5580065" cy="1588127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Titel</a:t>
            </a:r>
            <a:endParaRPr lang="en-BE" dirty="0"/>
          </a:p>
        </p:txBody>
      </p:sp>
      <p:grpSp>
        <p:nvGrpSpPr>
          <p:cNvPr id="10" name="Graphic 10">
            <a:extLst>
              <a:ext uri="{FF2B5EF4-FFF2-40B4-BE49-F238E27FC236}">
                <a16:creationId xmlns:a16="http://schemas.microsoft.com/office/drawing/2014/main" id="{C06E3D14-4ECF-8D83-CA6B-9C0FD02F775F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9C839208-3C04-8305-6D57-CDF245116F6B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E5B6C7C9-8B51-8E54-1D8D-FDCDB0B9F59C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FBD6D133-3464-112B-7FA8-C09B3045EFA8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185221078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D678BCEA-0B84-4089-DAB5-B0D1E67779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65158"/>
          </a:xfrm>
          <a:prstGeom prst="rect">
            <a:avLst/>
          </a:prstGeom>
        </p:spPr>
      </p:pic>
      <p:sp>
        <p:nvSpPr>
          <p:cNvPr id="4" name="Media Placeholder 2">
            <a:extLst>
              <a:ext uri="{FF2B5EF4-FFF2-40B4-BE49-F238E27FC236}">
                <a16:creationId xmlns:a16="http://schemas.microsoft.com/office/drawing/2014/main" id="{F3454101-EAFC-EFD7-FDCD-06EFD0129F8E}"/>
              </a:ext>
            </a:extLst>
          </p:cNvPr>
          <p:cNvSpPr>
            <a:spLocks noGrp="1"/>
          </p:cNvSpPr>
          <p:nvPr>
            <p:ph type="media" sz="quarter" idx="22"/>
          </p:nvPr>
        </p:nvSpPr>
        <p:spPr>
          <a:xfrm>
            <a:off x="515938" y="512765"/>
            <a:ext cx="11160124" cy="58324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400" b="0">
                <a:solidFill>
                  <a:schemeClr val="tx1"/>
                </a:solidFill>
                <a:highlight>
                  <a:srgbClr val="FFFF00"/>
                </a:highlight>
              </a:defRPr>
            </a:lvl1pPr>
          </a:lstStyle>
          <a:p>
            <a:endParaRPr lang="en-B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27BB2-CDEB-BCE3-4545-60091C334A16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D397F1E0-50C2-4FD1-8A58-1B7C6474833C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BA0061-A474-21E4-E88A-9A310BC690BB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A4DD7-4355-9D81-A622-CE0A954EF3F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28397501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8B62EBAC-4F7D-5BF5-F072-0F6A06E938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8546941-5005-BA93-92D7-7B50688672EB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371FDD32-2D9E-4CCB-8D0F-151621E336C0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CE070A3-C728-9241-E374-67AADE4C1B01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F10D53C-20CB-6AC9-BE02-71C566004AE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2" name="Title 5">
            <a:extLst>
              <a:ext uri="{FF2B5EF4-FFF2-40B4-BE49-F238E27FC236}">
                <a16:creationId xmlns:a16="http://schemas.microsoft.com/office/drawing/2014/main" id="{503EB048-A504-C333-0491-EBD2713C1F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27388" y="2286800"/>
            <a:ext cx="7737223" cy="2211375"/>
          </a:xfrm>
          <a:prstGeom prst="rect">
            <a:avLst/>
          </a:prstGeom>
        </p:spPr>
        <p:txBody>
          <a:bodyPr wrap="square" lIns="0" anchor="b">
            <a:spAutoFit/>
          </a:bodyPr>
          <a:lstStyle>
            <a:lvl1pPr algn="ctr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"</a:t>
            </a:r>
            <a:r>
              <a:rPr lang="en-GB" dirty="0" err="1"/>
              <a:t>Deze</a:t>
            </a:r>
            <a:r>
              <a:rPr lang="en-GB" dirty="0"/>
              <a:t> slide is perfect </a:t>
            </a:r>
            <a:r>
              <a:rPr lang="en-GB" dirty="0" err="1"/>
              <a:t>voor</a:t>
            </a:r>
            <a:r>
              <a:rPr lang="en-GB" dirty="0"/>
              <a:t> </a:t>
            </a:r>
            <a:r>
              <a:rPr lang="en-GB" dirty="0" err="1"/>
              <a:t>citaten</a:t>
            </a:r>
            <a:r>
              <a:rPr lang="en-GB" dirty="0"/>
              <a:t> of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korte</a:t>
            </a:r>
            <a:r>
              <a:rPr lang="en-GB" dirty="0"/>
              <a:t> </a:t>
            </a:r>
            <a:r>
              <a:rPr lang="en-GB" dirty="0" err="1"/>
              <a:t>teksten</a:t>
            </a:r>
            <a:r>
              <a:rPr lang="en-GB" dirty="0"/>
              <a:t>."</a:t>
            </a:r>
            <a:endParaRPr lang="en-BE" dirty="0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79F09A82-97CE-EAFF-0682-32C2B70B817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345016" y="4677072"/>
            <a:ext cx="1501982" cy="347329"/>
          </a:xfrm>
          <a:prstGeom prst="round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Lorem ipsum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97498098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F1E4541B-1975-03AA-64BE-EB3E63F419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5229" y="1021445"/>
            <a:ext cx="1121539" cy="900000"/>
          </a:xfrm>
          <a:prstGeom prst="rect">
            <a:avLst/>
          </a:prstGeom>
        </p:spPr>
      </p:pic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5FF777E8-3B15-10D0-7BE6-6C1F774D737F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8A06D006-7178-49CF-9E40-7EF7A1A89CA5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2C993B2F-307D-459F-D620-B7F32D116909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3AAEE3FD-B91F-E75D-6222-27A954435AE6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6AB3B04-2EEC-3577-2838-6E729CFF6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27388" y="2997998"/>
            <a:ext cx="7737223" cy="2211375"/>
          </a:xfrm>
          <a:prstGeom prst="rect">
            <a:avLst/>
          </a:prstGeom>
        </p:spPr>
        <p:txBody>
          <a:bodyPr wrap="square" lIns="0" anchor="t">
            <a:spAutoFit/>
          </a:bodyPr>
          <a:lstStyle>
            <a:lvl1pPr algn="ctr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"</a:t>
            </a:r>
            <a:r>
              <a:rPr lang="en-GB" dirty="0" err="1"/>
              <a:t>Deze</a:t>
            </a:r>
            <a:r>
              <a:rPr lang="en-GB" dirty="0"/>
              <a:t> slide is perfect </a:t>
            </a:r>
            <a:r>
              <a:rPr lang="en-GB" dirty="0" err="1"/>
              <a:t>voor</a:t>
            </a:r>
            <a:r>
              <a:rPr lang="en-GB" dirty="0"/>
              <a:t> </a:t>
            </a:r>
            <a:r>
              <a:rPr lang="en-GB" dirty="0" err="1"/>
              <a:t>citaten</a:t>
            </a:r>
            <a:r>
              <a:rPr lang="en-GB" dirty="0"/>
              <a:t> of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korte</a:t>
            </a:r>
            <a:r>
              <a:rPr lang="en-GB" dirty="0"/>
              <a:t> </a:t>
            </a:r>
            <a:r>
              <a:rPr lang="en-GB" dirty="0" err="1"/>
              <a:t>teksten</a:t>
            </a:r>
            <a:r>
              <a:rPr lang="en-GB" dirty="0"/>
              <a:t>."</a:t>
            </a:r>
            <a:endParaRPr lang="en-BE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AF104807-E401-B120-3596-5DBB306E942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227388" y="2457450"/>
            <a:ext cx="7737223" cy="313932"/>
          </a:xfrm>
          <a:prstGeom prst="rect">
            <a:avLst/>
          </a:prstGeom>
        </p:spPr>
        <p:txBody>
          <a:bodyPr wrap="square" lIns="0" rIns="0" anchor="b">
            <a:spAutoFit/>
          </a:bodyPr>
          <a:lstStyle>
            <a:lvl1pPr algn="ctr">
              <a:defRPr sz="16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- </a:t>
            </a:r>
            <a:r>
              <a:rPr lang="nl-NL" noProof="0" dirty="0" err="1"/>
              <a:t>Lorem</a:t>
            </a:r>
            <a:r>
              <a:rPr lang="nl-NL" noProof="0" dirty="0"/>
              <a:t> </a:t>
            </a:r>
            <a:r>
              <a:rPr lang="nl-NL" noProof="0" dirty="0" err="1"/>
              <a:t>ipsum</a:t>
            </a:r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39515671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F08212B4-749A-8762-8976-4E8AE15626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8058"/>
          <a:stretch>
            <a:fillRect/>
          </a:stretch>
        </p:blipFill>
        <p:spPr>
          <a:xfrm rot="16200000">
            <a:off x="6155702" y="1216305"/>
            <a:ext cx="7647208" cy="4425388"/>
          </a:xfrm>
          <a:custGeom>
            <a:avLst/>
            <a:gdLst>
              <a:gd name="connsiteX0" fmla="*/ 7647208 w 7647208"/>
              <a:gd name="connsiteY0" fmla="*/ 0 h 4425388"/>
              <a:gd name="connsiteX1" fmla="*/ 7647208 w 7647208"/>
              <a:gd name="connsiteY1" fmla="*/ 1649393 h 4425388"/>
              <a:gd name="connsiteX2" fmla="*/ 7252603 w 7647208"/>
              <a:gd name="connsiteY2" fmla="*/ 1649393 h 4425388"/>
              <a:gd name="connsiteX3" fmla="*/ 7252603 w 7647208"/>
              <a:gd name="connsiteY3" fmla="*/ 4425388 h 4425388"/>
              <a:gd name="connsiteX4" fmla="*/ 394604 w 7647208"/>
              <a:gd name="connsiteY4" fmla="*/ 4425388 h 4425388"/>
              <a:gd name="connsiteX5" fmla="*/ 394604 w 7647208"/>
              <a:gd name="connsiteY5" fmla="*/ 1649393 h 4425388"/>
              <a:gd name="connsiteX6" fmla="*/ 0 w 7647208"/>
              <a:gd name="connsiteY6" fmla="*/ 1649393 h 4425388"/>
              <a:gd name="connsiteX7" fmla="*/ 0 w 7647208"/>
              <a:gd name="connsiteY7" fmla="*/ 0 h 4425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47208" h="4425388">
                <a:moveTo>
                  <a:pt x="7647208" y="0"/>
                </a:moveTo>
                <a:lnTo>
                  <a:pt x="7647208" y="1649393"/>
                </a:lnTo>
                <a:lnTo>
                  <a:pt x="7252603" y="1649393"/>
                </a:lnTo>
                <a:lnTo>
                  <a:pt x="7252603" y="4425388"/>
                </a:lnTo>
                <a:lnTo>
                  <a:pt x="394604" y="4425388"/>
                </a:lnTo>
                <a:lnTo>
                  <a:pt x="394604" y="1649393"/>
                </a:lnTo>
                <a:lnTo>
                  <a:pt x="0" y="164939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E738BC7-B428-AE45-0402-7B49BF21856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66611" y="0"/>
            <a:ext cx="4445703" cy="6858000"/>
          </a:xfrm>
          <a:custGeom>
            <a:avLst/>
            <a:gdLst>
              <a:gd name="connsiteX0" fmla="*/ 2020057 w 4445703"/>
              <a:gd name="connsiteY0" fmla="*/ 0 h 6858000"/>
              <a:gd name="connsiteX1" fmla="*/ 4445703 w 4445703"/>
              <a:gd name="connsiteY1" fmla="*/ 0 h 6858000"/>
              <a:gd name="connsiteX2" fmla="*/ 4445703 w 4445703"/>
              <a:gd name="connsiteY2" fmla="*/ 6858000 h 6858000"/>
              <a:gd name="connsiteX3" fmla="*/ 2020058 w 4445703"/>
              <a:gd name="connsiteY3" fmla="*/ 6858000 h 6858000"/>
              <a:gd name="connsiteX4" fmla="*/ 1729246 w 4445703"/>
              <a:gd name="connsiteY4" fmla="*/ 6681327 h 6858000"/>
              <a:gd name="connsiteX5" fmla="*/ 0 w 4445703"/>
              <a:gd name="connsiteY5" fmla="*/ 3429000 h 6858000"/>
              <a:gd name="connsiteX6" fmla="*/ 1729246 w 4445703"/>
              <a:gd name="connsiteY6" fmla="*/ 176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5703" h="6858000">
                <a:moveTo>
                  <a:pt x="2020057" y="0"/>
                </a:moveTo>
                <a:lnTo>
                  <a:pt x="4445703" y="0"/>
                </a:lnTo>
                <a:lnTo>
                  <a:pt x="4445703" y="6858000"/>
                </a:lnTo>
                <a:lnTo>
                  <a:pt x="2020058" y="6858000"/>
                </a:lnTo>
                <a:lnTo>
                  <a:pt x="1729246" y="6681327"/>
                </a:lnTo>
                <a:cubicBezTo>
                  <a:pt x="685941" y="5976483"/>
                  <a:pt x="0" y="4782844"/>
                  <a:pt x="0" y="3429000"/>
                </a:cubicBezTo>
                <a:cubicBezTo>
                  <a:pt x="0" y="2075157"/>
                  <a:pt x="685941" y="881518"/>
                  <a:pt x="1729246" y="176673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76B6D8C-68FE-8341-EFCA-D916B5F971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1519799"/>
            <a:ext cx="6521470" cy="2917722"/>
          </a:xfrm>
          <a:prstGeom prst="rect">
            <a:avLst/>
          </a:prstGeom>
        </p:spPr>
        <p:txBody>
          <a:bodyPr wrap="square" lIns="0" rIns="0" anchor="b">
            <a:spAutoFit/>
          </a:bodyPr>
          <a:lstStyle>
            <a:lvl1pPr>
              <a:defRPr sz="5400" b="1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"</a:t>
            </a:r>
            <a:r>
              <a:rPr lang="en-GB" dirty="0" err="1"/>
              <a:t>Deze</a:t>
            </a:r>
            <a:r>
              <a:rPr lang="en-GB" dirty="0"/>
              <a:t> slide is perfect </a:t>
            </a:r>
            <a:r>
              <a:rPr lang="en-GB" dirty="0" err="1"/>
              <a:t>voor</a:t>
            </a:r>
            <a:r>
              <a:rPr lang="en-GB" dirty="0"/>
              <a:t> </a:t>
            </a:r>
            <a:r>
              <a:rPr lang="en-GB" dirty="0" err="1"/>
              <a:t>citaten</a:t>
            </a:r>
            <a:r>
              <a:rPr lang="en-GB" dirty="0"/>
              <a:t> of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korte</a:t>
            </a:r>
            <a:r>
              <a:rPr lang="en-GB" dirty="0"/>
              <a:t> </a:t>
            </a:r>
            <a:r>
              <a:rPr lang="en-GB" dirty="0" err="1"/>
              <a:t>teksten</a:t>
            </a:r>
            <a:r>
              <a:rPr lang="en-GB" dirty="0"/>
              <a:t>."</a:t>
            </a:r>
            <a:endParaRPr lang="en-BE" dirty="0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CA7A3037-54B7-5A6F-BAF7-44538A99940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5938" y="4610323"/>
            <a:ext cx="6521471" cy="338554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algn="l">
              <a:defRPr sz="1600" b="0" i="1"/>
            </a:lvl1pPr>
          </a:lstStyle>
          <a:p>
            <a:pPr lvl="0"/>
            <a:r>
              <a:rPr lang="nl-NL" noProof="0" dirty="0"/>
              <a:t>- </a:t>
            </a:r>
            <a:r>
              <a:rPr lang="nl-NL" noProof="0" dirty="0" err="1"/>
              <a:t>Lorem</a:t>
            </a:r>
            <a:r>
              <a:rPr lang="nl-NL" noProof="0" dirty="0"/>
              <a:t> </a:t>
            </a:r>
            <a:r>
              <a:rPr lang="nl-NL" noProof="0" dirty="0" err="1"/>
              <a:t>ipsum</a:t>
            </a:r>
            <a:endParaRPr lang="nl-NL" noProof="0" dirty="0"/>
          </a:p>
        </p:txBody>
      </p:sp>
      <p:sp>
        <p:nvSpPr>
          <p:cNvPr id="33" name="Date Placeholder 32">
            <a:extLst>
              <a:ext uri="{FF2B5EF4-FFF2-40B4-BE49-F238E27FC236}">
                <a16:creationId xmlns:a16="http://schemas.microsoft.com/office/drawing/2014/main" id="{E6189C85-14E7-C9FC-35C7-61C92902C801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A5F41143-E6FE-42BE-A7A0-98A0430194A8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34" name="Footer Placeholder 33">
            <a:extLst>
              <a:ext uri="{FF2B5EF4-FFF2-40B4-BE49-F238E27FC236}">
                <a16:creationId xmlns:a16="http://schemas.microsoft.com/office/drawing/2014/main" id="{BE48AB95-66C0-371F-0413-597CD017F7E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1811AE42-7B23-7402-64C7-8C2B4CDD0BA1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67228352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F08212B4-749A-8762-8976-4E8AE15626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8058"/>
          <a:stretch>
            <a:fillRect/>
          </a:stretch>
        </p:blipFill>
        <p:spPr>
          <a:xfrm rot="16200000">
            <a:off x="6155702" y="1216305"/>
            <a:ext cx="7647208" cy="4425388"/>
          </a:xfrm>
          <a:custGeom>
            <a:avLst/>
            <a:gdLst>
              <a:gd name="connsiteX0" fmla="*/ 7647208 w 7647208"/>
              <a:gd name="connsiteY0" fmla="*/ 0 h 4425388"/>
              <a:gd name="connsiteX1" fmla="*/ 7647208 w 7647208"/>
              <a:gd name="connsiteY1" fmla="*/ 1649393 h 4425388"/>
              <a:gd name="connsiteX2" fmla="*/ 7252603 w 7647208"/>
              <a:gd name="connsiteY2" fmla="*/ 1649393 h 4425388"/>
              <a:gd name="connsiteX3" fmla="*/ 7252603 w 7647208"/>
              <a:gd name="connsiteY3" fmla="*/ 4425388 h 4425388"/>
              <a:gd name="connsiteX4" fmla="*/ 394604 w 7647208"/>
              <a:gd name="connsiteY4" fmla="*/ 4425388 h 4425388"/>
              <a:gd name="connsiteX5" fmla="*/ 394604 w 7647208"/>
              <a:gd name="connsiteY5" fmla="*/ 1649393 h 4425388"/>
              <a:gd name="connsiteX6" fmla="*/ 0 w 7647208"/>
              <a:gd name="connsiteY6" fmla="*/ 1649393 h 4425388"/>
              <a:gd name="connsiteX7" fmla="*/ 0 w 7647208"/>
              <a:gd name="connsiteY7" fmla="*/ 0 h 4425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47208" h="4425388">
                <a:moveTo>
                  <a:pt x="7647208" y="0"/>
                </a:moveTo>
                <a:lnTo>
                  <a:pt x="7647208" y="1649393"/>
                </a:lnTo>
                <a:lnTo>
                  <a:pt x="7252603" y="1649393"/>
                </a:lnTo>
                <a:lnTo>
                  <a:pt x="7252603" y="4425388"/>
                </a:lnTo>
                <a:lnTo>
                  <a:pt x="394604" y="4425388"/>
                </a:lnTo>
                <a:lnTo>
                  <a:pt x="394604" y="1649393"/>
                </a:lnTo>
                <a:lnTo>
                  <a:pt x="0" y="164939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E738BC7-B428-AE45-0402-7B49BF21856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66611" y="0"/>
            <a:ext cx="4445703" cy="6858000"/>
          </a:xfrm>
          <a:custGeom>
            <a:avLst/>
            <a:gdLst>
              <a:gd name="connsiteX0" fmla="*/ 2020057 w 4445703"/>
              <a:gd name="connsiteY0" fmla="*/ 0 h 6858000"/>
              <a:gd name="connsiteX1" fmla="*/ 4445703 w 4445703"/>
              <a:gd name="connsiteY1" fmla="*/ 0 h 6858000"/>
              <a:gd name="connsiteX2" fmla="*/ 4445703 w 4445703"/>
              <a:gd name="connsiteY2" fmla="*/ 6858000 h 6858000"/>
              <a:gd name="connsiteX3" fmla="*/ 2020058 w 4445703"/>
              <a:gd name="connsiteY3" fmla="*/ 6858000 h 6858000"/>
              <a:gd name="connsiteX4" fmla="*/ 1729246 w 4445703"/>
              <a:gd name="connsiteY4" fmla="*/ 6681327 h 6858000"/>
              <a:gd name="connsiteX5" fmla="*/ 0 w 4445703"/>
              <a:gd name="connsiteY5" fmla="*/ 3429000 h 6858000"/>
              <a:gd name="connsiteX6" fmla="*/ 1729246 w 4445703"/>
              <a:gd name="connsiteY6" fmla="*/ 176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5703" h="6858000">
                <a:moveTo>
                  <a:pt x="2020057" y="0"/>
                </a:moveTo>
                <a:lnTo>
                  <a:pt x="4445703" y="0"/>
                </a:lnTo>
                <a:lnTo>
                  <a:pt x="4445703" y="6858000"/>
                </a:lnTo>
                <a:lnTo>
                  <a:pt x="2020058" y="6858000"/>
                </a:lnTo>
                <a:lnTo>
                  <a:pt x="1729246" y="6681327"/>
                </a:lnTo>
                <a:cubicBezTo>
                  <a:pt x="685941" y="5976483"/>
                  <a:pt x="0" y="4782844"/>
                  <a:pt x="0" y="3429000"/>
                </a:cubicBezTo>
                <a:cubicBezTo>
                  <a:pt x="0" y="2075157"/>
                  <a:pt x="685941" y="881518"/>
                  <a:pt x="1729246" y="176673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endParaRPr lang="nl-NL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76B6D8C-68FE-8341-EFCA-D916B5F971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9" y="1519799"/>
            <a:ext cx="6521470" cy="2917722"/>
          </a:xfrm>
          <a:prstGeom prst="rect">
            <a:avLst/>
          </a:prstGeom>
        </p:spPr>
        <p:txBody>
          <a:bodyPr wrap="square" lIns="0" rIns="0" anchor="b">
            <a:spAutoFit/>
          </a:bodyPr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"</a:t>
            </a:r>
            <a:r>
              <a:rPr lang="en-GB" dirty="0" err="1"/>
              <a:t>Deze</a:t>
            </a:r>
            <a:r>
              <a:rPr lang="en-GB" dirty="0"/>
              <a:t> slide is perfect </a:t>
            </a:r>
            <a:r>
              <a:rPr lang="en-GB" dirty="0" err="1"/>
              <a:t>voor</a:t>
            </a:r>
            <a:r>
              <a:rPr lang="en-GB" dirty="0"/>
              <a:t> </a:t>
            </a:r>
            <a:r>
              <a:rPr lang="en-GB" dirty="0" err="1"/>
              <a:t>citaten</a:t>
            </a:r>
            <a:r>
              <a:rPr lang="en-GB" dirty="0"/>
              <a:t> of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korte</a:t>
            </a:r>
            <a:r>
              <a:rPr lang="en-GB" dirty="0"/>
              <a:t> </a:t>
            </a:r>
            <a:r>
              <a:rPr lang="en-GB" dirty="0" err="1"/>
              <a:t>teksten</a:t>
            </a:r>
            <a:r>
              <a:rPr lang="en-GB" dirty="0"/>
              <a:t>."</a:t>
            </a:r>
            <a:endParaRPr lang="en-BE" dirty="0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CA7A3037-54B7-5A6F-BAF7-44538A99940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5938" y="4610323"/>
            <a:ext cx="6521471" cy="338554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algn="l">
              <a:defRPr sz="1600" b="0" i="1"/>
            </a:lvl1pPr>
          </a:lstStyle>
          <a:p>
            <a:pPr lvl="0"/>
            <a:r>
              <a:rPr lang="nl-NL" noProof="0" dirty="0"/>
              <a:t>- </a:t>
            </a:r>
            <a:r>
              <a:rPr lang="nl-NL" noProof="0" dirty="0" err="1"/>
              <a:t>Lorem</a:t>
            </a:r>
            <a:r>
              <a:rPr lang="nl-NL" noProof="0" dirty="0"/>
              <a:t> </a:t>
            </a:r>
            <a:r>
              <a:rPr lang="nl-NL" noProof="0" dirty="0" err="1"/>
              <a:t>ipsum</a:t>
            </a:r>
            <a:endParaRPr lang="nl-NL" noProof="0" dirty="0"/>
          </a:p>
        </p:txBody>
      </p:sp>
      <p:sp>
        <p:nvSpPr>
          <p:cNvPr id="33" name="Date Placeholder 32">
            <a:extLst>
              <a:ext uri="{FF2B5EF4-FFF2-40B4-BE49-F238E27FC236}">
                <a16:creationId xmlns:a16="http://schemas.microsoft.com/office/drawing/2014/main" id="{E6189C85-14E7-C9FC-35C7-61C92902C801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290C85FA-A170-4995-B3C2-48E6CB7977C2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34" name="Footer Placeholder 33">
            <a:extLst>
              <a:ext uri="{FF2B5EF4-FFF2-40B4-BE49-F238E27FC236}">
                <a16:creationId xmlns:a16="http://schemas.microsoft.com/office/drawing/2014/main" id="{BE48AB95-66C0-371F-0413-597CD017F7E2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1811AE42-7B23-7402-64C7-8C2B4CDD0BA1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407737058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F1856E72-A653-639F-F9E9-A775583AF7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2500"/>
          <a:stretch>
            <a:fillRect/>
          </a:stretch>
        </p:blipFill>
        <p:spPr>
          <a:xfrm rot="10800000">
            <a:off x="4457697" y="8628"/>
            <a:ext cx="7734303" cy="5575783"/>
          </a:xfrm>
          <a:custGeom>
            <a:avLst/>
            <a:gdLst>
              <a:gd name="connsiteX0" fmla="*/ 7734303 w 7734303"/>
              <a:gd name="connsiteY0" fmla="*/ 5575783 h 5575783"/>
              <a:gd name="connsiteX1" fmla="*/ 0 w 7734303"/>
              <a:gd name="connsiteY1" fmla="*/ 5575783 h 5575783"/>
              <a:gd name="connsiteX2" fmla="*/ 0 w 7734303"/>
              <a:gd name="connsiteY2" fmla="*/ 0 h 5575783"/>
              <a:gd name="connsiteX3" fmla="*/ 7734303 w 7734303"/>
              <a:gd name="connsiteY3" fmla="*/ 0 h 557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34303" h="5575783">
                <a:moveTo>
                  <a:pt x="7734303" y="5575783"/>
                </a:moveTo>
                <a:lnTo>
                  <a:pt x="0" y="5575783"/>
                </a:lnTo>
                <a:lnTo>
                  <a:pt x="0" y="0"/>
                </a:lnTo>
                <a:lnTo>
                  <a:pt x="7734303" y="0"/>
                </a:lnTo>
                <a:close/>
              </a:path>
            </a:pathLst>
          </a:custGeom>
        </p:spPr>
      </p:pic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CC392A90-F02F-6724-7C36-F731DC3770D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457699" y="1085"/>
            <a:ext cx="7734301" cy="5572125"/>
          </a:xfrm>
          <a:custGeom>
            <a:avLst/>
            <a:gdLst>
              <a:gd name="connsiteX0" fmla="*/ 143693 w 7734301"/>
              <a:gd name="connsiteY0" fmla="*/ 0 h 5572125"/>
              <a:gd name="connsiteX1" fmla="*/ 7734301 w 7734301"/>
              <a:gd name="connsiteY1" fmla="*/ 0 h 5572125"/>
              <a:gd name="connsiteX2" fmla="*/ 7734301 w 7734301"/>
              <a:gd name="connsiteY2" fmla="*/ 4113568 h 5572125"/>
              <a:gd name="connsiteX3" fmla="*/ 7592641 w 7734301"/>
              <a:gd name="connsiteY3" fmla="*/ 4269434 h 5572125"/>
              <a:gd name="connsiteX4" fmla="*/ 4447666 w 7734301"/>
              <a:gd name="connsiteY4" fmla="*/ 5572125 h 5572125"/>
              <a:gd name="connsiteX5" fmla="*/ 0 w 7734301"/>
              <a:gd name="connsiteY5" fmla="*/ 1124459 h 5572125"/>
              <a:gd name="connsiteX6" fmla="*/ 140025 w 7734301"/>
              <a:gd name="connsiteY6" fmla="*/ 12918 h 557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34301" h="5572125">
                <a:moveTo>
                  <a:pt x="143693" y="0"/>
                </a:moveTo>
                <a:lnTo>
                  <a:pt x="7734301" y="0"/>
                </a:lnTo>
                <a:lnTo>
                  <a:pt x="7734301" y="4113568"/>
                </a:lnTo>
                <a:lnTo>
                  <a:pt x="7592641" y="4269434"/>
                </a:lnTo>
                <a:cubicBezTo>
                  <a:pt x="6787772" y="5074303"/>
                  <a:pt x="5675855" y="5572125"/>
                  <a:pt x="4447666" y="5572125"/>
                </a:cubicBezTo>
                <a:cubicBezTo>
                  <a:pt x="1991288" y="5572125"/>
                  <a:pt x="0" y="3580837"/>
                  <a:pt x="0" y="1124459"/>
                </a:cubicBezTo>
                <a:cubicBezTo>
                  <a:pt x="0" y="740650"/>
                  <a:pt x="48616" y="368196"/>
                  <a:pt x="140025" y="12918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solidFill>
                  <a:schemeClr val="tx1"/>
                </a:solidFill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7288C2A4-B0E2-3C19-29AE-FC770C9A1273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0C2A801-3F9F-457E-AF5F-B3F0DFCB3811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C97681C-148C-C73B-1BC7-050D5FA8427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4B7FF66-B68F-9F0D-D8D0-7E96B74C48F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3" name="Title 20">
            <a:extLst>
              <a:ext uri="{FF2B5EF4-FFF2-40B4-BE49-F238E27FC236}">
                <a16:creationId xmlns:a16="http://schemas.microsoft.com/office/drawing/2014/main" id="{C834E2FE-4C3D-25AA-CB65-0123D31BD4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3429000"/>
            <a:ext cx="4190533" cy="798680"/>
          </a:xfrm>
        </p:spPr>
        <p:txBody>
          <a:bodyPr wrap="square" lIns="0" rIns="0" anchor="b">
            <a:spAutoFit/>
          </a:bodyPr>
          <a:lstStyle>
            <a:lvl1pPr>
              <a:defRPr sz="5400" b="1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Thank you!</a:t>
            </a:r>
            <a:endParaRPr lang="en-BE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1A0C0AD-600C-C3B6-0636-564675A7AF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8" y="4449360"/>
            <a:ext cx="4198872" cy="2492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>
              <a:lnSpc>
                <a:spcPct val="120000"/>
              </a:lnSpc>
              <a:buFont typeface="Arial" panose="020B0604020202020204" pitchFamily="34" charset="0"/>
              <a:buNone/>
              <a:defRPr sz="18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Contact</a:t>
            </a:r>
          </a:p>
        </p:txBody>
      </p:sp>
      <p:grpSp>
        <p:nvGrpSpPr>
          <p:cNvPr id="4" name="Graphic 10">
            <a:extLst>
              <a:ext uri="{FF2B5EF4-FFF2-40B4-BE49-F238E27FC236}">
                <a16:creationId xmlns:a16="http://schemas.microsoft.com/office/drawing/2014/main" id="{2D650DD3-F273-54B8-C9A7-86C7953C086A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B2FE4E17-9DD0-5842-FDCE-187F8E745051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53B4ACDB-0562-A531-BD0F-69A5D332EF5C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3DEEAC99-079F-B185-6068-5CF626F22FA8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459442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tafe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E48BC169-BE0A-CD52-B729-7A8321F2E6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5754"/>
          <a:stretch>
            <a:fillRect/>
          </a:stretch>
        </p:blipFill>
        <p:spPr>
          <a:xfrm rot="10800000">
            <a:off x="-1" y="3348810"/>
            <a:ext cx="4694740" cy="3135330"/>
          </a:xfrm>
          <a:custGeom>
            <a:avLst/>
            <a:gdLst>
              <a:gd name="connsiteX0" fmla="*/ 4694740 w 4694740"/>
              <a:gd name="connsiteY0" fmla="*/ 3135330 h 3135330"/>
              <a:gd name="connsiteX1" fmla="*/ 0 w 4694740"/>
              <a:gd name="connsiteY1" fmla="*/ 3135330 h 3135330"/>
              <a:gd name="connsiteX2" fmla="*/ 0 w 4694740"/>
              <a:gd name="connsiteY2" fmla="*/ 0 h 3135330"/>
              <a:gd name="connsiteX3" fmla="*/ 4694740 w 4694740"/>
              <a:gd name="connsiteY3" fmla="*/ 0 h 3135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4740" h="3135330">
                <a:moveTo>
                  <a:pt x="4694740" y="3135330"/>
                </a:moveTo>
                <a:lnTo>
                  <a:pt x="0" y="3135330"/>
                </a:lnTo>
                <a:lnTo>
                  <a:pt x="0" y="0"/>
                </a:lnTo>
                <a:lnTo>
                  <a:pt x="4694740" y="0"/>
                </a:lnTo>
                <a:close/>
              </a:path>
            </a:pathLst>
          </a:custGeom>
        </p:spPr>
      </p:pic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386D47D-9BD0-FBED-100B-F2F2BC4967D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0" y="3326401"/>
            <a:ext cx="4708560" cy="3142274"/>
          </a:xfrm>
          <a:custGeom>
            <a:avLst/>
            <a:gdLst>
              <a:gd name="connsiteX0" fmla="*/ 0 w 4708560"/>
              <a:gd name="connsiteY0" fmla="*/ 0 h 3142274"/>
              <a:gd name="connsiteX1" fmla="*/ 4621478 w 4708560"/>
              <a:gd name="connsiteY1" fmla="*/ 0 h 3142274"/>
              <a:gd name="connsiteX2" fmla="*/ 4657818 w 4708560"/>
              <a:gd name="connsiteY2" fmla="*/ 141330 h 3142274"/>
              <a:gd name="connsiteX3" fmla="*/ 4708560 w 4708560"/>
              <a:gd name="connsiteY3" fmla="*/ 644682 h 3142274"/>
              <a:gd name="connsiteX4" fmla="*/ 2210967 w 4708560"/>
              <a:gd name="connsiteY4" fmla="*/ 3142274 h 3142274"/>
              <a:gd name="connsiteX5" fmla="*/ 14820 w 4708560"/>
              <a:gd name="connsiteY5" fmla="*/ 1835183 h 3142274"/>
              <a:gd name="connsiteX6" fmla="*/ 0 w 4708560"/>
              <a:gd name="connsiteY6" fmla="*/ 1804418 h 314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08560" h="3142274">
                <a:moveTo>
                  <a:pt x="0" y="0"/>
                </a:moveTo>
                <a:lnTo>
                  <a:pt x="4621478" y="0"/>
                </a:lnTo>
                <a:lnTo>
                  <a:pt x="4657818" y="141330"/>
                </a:lnTo>
                <a:cubicBezTo>
                  <a:pt x="4691088" y="303917"/>
                  <a:pt x="4708560" y="472259"/>
                  <a:pt x="4708560" y="644682"/>
                </a:cubicBezTo>
                <a:cubicBezTo>
                  <a:pt x="4708560" y="2024064"/>
                  <a:pt x="3590350" y="3142274"/>
                  <a:pt x="2210967" y="3142274"/>
                </a:cubicBezTo>
                <a:cubicBezTo>
                  <a:pt x="1262642" y="3142274"/>
                  <a:pt x="437761" y="2613745"/>
                  <a:pt x="14820" y="1835183"/>
                </a:cubicBezTo>
                <a:lnTo>
                  <a:pt x="0" y="1804418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algn="ctr">
              <a:defRPr sz="2400" b="0" i="0">
                <a:highlight>
                  <a:srgbClr val="FFFF00"/>
                </a:highlight>
                <a:latin typeface="+mn-lt"/>
              </a:defRPr>
            </a:lvl1pPr>
          </a:lstStyle>
          <a:p>
            <a:r>
              <a:rPr lang="en-BE" dirty="0"/>
              <a:t>Afbeelding (optioneel)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4E43CB1D-E6B5-D611-F75F-206B1D05B4DC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EEC89096-F003-41D3-A0BF-48ACCABF3569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6A547A-2B78-37DB-74F0-EE0495887A4D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E38182D-5335-28BB-0BA8-DC73BAA3A6FA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01A2FF52-2606-D47E-1C09-77E2018FAD2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5738"/>
          <a:stretch>
            <a:fillRect/>
          </a:stretch>
        </p:blipFill>
        <p:spPr>
          <a:xfrm rot="10800000">
            <a:off x="0" y="0"/>
            <a:ext cx="4708559" cy="3150972"/>
          </a:xfrm>
          <a:custGeom>
            <a:avLst/>
            <a:gdLst>
              <a:gd name="connsiteX0" fmla="*/ 4708559 w 4708559"/>
              <a:gd name="connsiteY0" fmla="*/ 3150972 h 3150972"/>
              <a:gd name="connsiteX1" fmla="*/ 0 w 4708559"/>
              <a:gd name="connsiteY1" fmla="*/ 3150972 h 3150972"/>
              <a:gd name="connsiteX2" fmla="*/ 0 w 4708559"/>
              <a:gd name="connsiteY2" fmla="*/ 0 h 3150972"/>
              <a:gd name="connsiteX3" fmla="*/ 4708559 w 4708559"/>
              <a:gd name="connsiteY3" fmla="*/ 0 h 3150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8559" h="3150972">
                <a:moveTo>
                  <a:pt x="4708559" y="3150972"/>
                </a:moveTo>
                <a:lnTo>
                  <a:pt x="0" y="3150972"/>
                </a:lnTo>
                <a:lnTo>
                  <a:pt x="0" y="0"/>
                </a:lnTo>
                <a:lnTo>
                  <a:pt x="4708559" y="0"/>
                </a:lnTo>
                <a:close/>
              </a:path>
            </a:pathLst>
          </a:custGeom>
        </p:spPr>
      </p:pic>
      <p:sp>
        <p:nvSpPr>
          <p:cNvPr id="18" name="Title 6">
            <a:extLst>
              <a:ext uri="{FF2B5EF4-FFF2-40B4-BE49-F238E27FC236}">
                <a16:creationId xmlns:a16="http://schemas.microsoft.com/office/drawing/2014/main" id="{2CC2B56C-04C9-0097-B992-D4AAEE6D7B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814001"/>
            <a:ext cx="4450081" cy="1116012"/>
          </a:xfrm>
        </p:spPr>
        <p:txBody>
          <a:bodyPr wrap="none"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r>
              <a:rPr lang="nl-BE" dirty="0"/>
              <a:t>Inhoud</a:t>
            </a:r>
            <a:endParaRPr lang="en-BE" dirty="0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DE6BCAC9-8293-1EC8-1C6A-1B363C2F2B2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224463" y="1628775"/>
            <a:ext cx="6451600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970114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tafel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491063B6-E4BA-5CD4-29E1-3AA1B5D63796}"/>
              </a:ext>
            </a:extLst>
          </p:cNvPr>
          <p:cNvGrpSpPr/>
          <p:nvPr userDrawn="1"/>
        </p:nvGrpSpPr>
        <p:grpSpPr>
          <a:xfrm>
            <a:off x="6969945" y="625641"/>
            <a:ext cx="4491488" cy="5606717"/>
            <a:chOff x="6663337" y="0"/>
            <a:chExt cx="5010150" cy="6254161"/>
          </a:xfrm>
          <a:solidFill>
            <a:srgbClr val="E8EBEE"/>
          </a:solidFill>
        </p:grpSpPr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AD1644A2-6606-40CB-7F1B-E76D588DA8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6663338" y="2113005"/>
              <a:ext cx="5010148" cy="1907584"/>
            </a:xfrm>
            <a:prstGeom prst="rect">
              <a:avLst/>
            </a:prstGeom>
          </p:spPr>
        </p:pic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F1C2669B-5EAB-3BD5-6A25-2E074B1737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6663338" y="0"/>
              <a:ext cx="5010148" cy="1907584"/>
            </a:xfrm>
            <a:prstGeom prst="rect">
              <a:avLst/>
            </a:prstGeom>
          </p:spPr>
        </p:pic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B60B2BAA-FF76-016A-AE82-B1E108A123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663337" y="4346577"/>
              <a:ext cx="5010150" cy="190758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25D2273-F78E-9DB3-2A6F-BDDBC50814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BE" dirty="0"/>
              <a:t>Inhoud</a:t>
            </a:r>
            <a:endParaRPr lang="en-BE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ACE6B1-CB1E-FD86-3DF8-A5E3CF56BEC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5F023956-FBEC-4508-BB28-66469755548E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06E0A32-6236-FD89-54F3-32DAF68AAF66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GB" dirty="0" err="1"/>
              <a:t>WiSleep</a:t>
            </a:r>
            <a:r>
              <a:rPr lang="en-GB" dirty="0"/>
              <a:t> </a:t>
            </a:r>
            <a:r>
              <a:rPr lang="en-GB" dirty="0" err="1"/>
              <a:t>WiFi</a:t>
            </a:r>
            <a:r>
              <a:rPr lang="en-GB" dirty="0"/>
              <a:t> </a:t>
            </a:r>
            <a:r>
              <a:rPr lang="en-GB" dirty="0" err="1"/>
              <a:t>HaLow</a:t>
            </a:r>
            <a:r>
              <a:rPr lang="en-GB" dirty="0"/>
              <a:t> meeting 6th September 2023 @ Campus de Nayer</a:t>
            </a:r>
            <a:endParaRPr lang="en-BE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65FE8F9-875D-C106-3FC1-50AED466CC36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A0A78055-FE2C-B041-C51B-52FDF9A6F16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936" y="1628775"/>
            <a:ext cx="11160127" cy="4716463"/>
          </a:xfrm>
        </p:spPr>
        <p:txBody>
          <a:bodyPr/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2720080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32AF3EB5-ACD0-6B09-1FF2-DEA60249A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 rot="5400000">
            <a:off x="4238293" y="2126818"/>
            <a:ext cx="6903349" cy="260980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7E949FA5-2A21-A3D7-3120-30E1A0CBA1B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189" r="5189"/>
          <a:stretch/>
        </p:blipFill>
        <p:spPr>
          <a:xfrm rot="5400000">
            <a:off x="7316570" y="1982572"/>
            <a:ext cx="6858002" cy="2892857"/>
          </a:xfrm>
          <a:prstGeom prst="rect">
            <a:avLst/>
          </a:prstGeom>
        </p:spPr>
      </p:pic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A593D01-B366-1C7A-016D-3A952A425B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5" y="2688720"/>
            <a:ext cx="8207651" cy="524553"/>
          </a:xfrm>
          <a:prstGeom prst="rect">
            <a:avLst/>
          </a:prstGeom>
        </p:spPr>
        <p:txBody>
          <a:bodyPr wrap="square" lIns="0" rIns="0" bIns="108000" anchor="b">
            <a:sp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b="1" i="1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Ondertitel</a:t>
            </a:r>
            <a:endParaRPr lang="en-BE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9B727AB-7970-6A95-AC91-00F2644113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5" y="3213273"/>
            <a:ext cx="8207651" cy="1588127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>
              <a:defRPr sz="5400" b="0">
                <a:solidFill>
                  <a:schemeClr val="bg2"/>
                </a:solidFill>
              </a:defRPr>
            </a:lvl1pPr>
          </a:lstStyle>
          <a:p>
            <a:r>
              <a:rPr lang="en-GB" dirty="0" err="1"/>
              <a:t>Hoofdstuk</a:t>
            </a:r>
            <a:r>
              <a:rPr lang="en-GB" dirty="0"/>
              <a:t> - </a:t>
            </a:r>
            <a:r>
              <a:rPr lang="en-GB" dirty="0" err="1"/>
              <a:t>Titel</a:t>
            </a:r>
            <a:endParaRPr lang="en-BE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667B28-01D9-052E-0F45-E9F56DE694F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CD7A8DC-9BC9-4ADF-9EE9-ACCBB98294CC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6ADB8DE-B83F-3940-C769-50FA6A43418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534C880-3969-6D43-09CD-61FF8BCD1A0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‹#›</a:t>
            </a:fld>
            <a:endParaRPr lang="en-BE"/>
          </a:p>
        </p:txBody>
      </p:sp>
      <p:grpSp>
        <p:nvGrpSpPr>
          <p:cNvPr id="3" name="Graphic 10">
            <a:extLst>
              <a:ext uri="{FF2B5EF4-FFF2-40B4-BE49-F238E27FC236}">
                <a16:creationId xmlns:a16="http://schemas.microsoft.com/office/drawing/2014/main" id="{E6D829A7-C904-8A9A-23A5-FCBB631672D1}"/>
              </a:ext>
            </a:extLst>
          </p:cNvPr>
          <p:cNvGrpSpPr/>
          <p:nvPr userDrawn="1"/>
        </p:nvGrpSpPr>
        <p:grpSpPr>
          <a:xfrm>
            <a:off x="515936" y="512763"/>
            <a:ext cx="2144749" cy="508682"/>
            <a:chOff x="419100" y="2082800"/>
            <a:chExt cx="7770288" cy="1842923"/>
          </a:xfrm>
          <a:solidFill>
            <a:schemeClr val="bg2"/>
          </a:solidFill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C4155CDF-5BB2-0B73-B13E-F402F1F0D016}"/>
                </a:ext>
              </a:extLst>
            </p:cNvPr>
            <p:cNvSpPr/>
            <p:nvPr/>
          </p:nvSpPr>
          <p:spPr>
            <a:xfrm>
              <a:off x="419100" y="2082800"/>
              <a:ext cx="4622752" cy="1842923"/>
            </a:xfrm>
            <a:custGeom>
              <a:avLst/>
              <a:gdLst>
                <a:gd name="connsiteX0" fmla="*/ 1288706 w 4622752"/>
                <a:gd name="connsiteY0" fmla="*/ 614937 h 1842923"/>
                <a:gd name="connsiteX1" fmla="*/ 1288706 w 4622752"/>
                <a:gd name="connsiteY1" fmla="*/ 1814398 h 1842923"/>
                <a:gd name="connsiteX2" fmla="*/ 1276447 w 4622752"/>
                <a:gd name="connsiteY2" fmla="*/ 1826642 h 1842923"/>
                <a:gd name="connsiteX3" fmla="*/ 1055860 w 4622752"/>
                <a:gd name="connsiteY3" fmla="*/ 1826642 h 1842923"/>
                <a:gd name="connsiteX4" fmla="*/ 1043601 w 4622752"/>
                <a:gd name="connsiteY4" fmla="*/ 1814398 h 1842923"/>
                <a:gd name="connsiteX5" fmla="*/ 1043601 w 4622752"/>
                <a:gd name="connsiteY5" fmla="*/ 985841 h 1842923"/>
                <a:gd name="connsiteX6" fmla="*/ 712687 w 4622752"/>
                <a:gd name="connsiteY6" fmla="*/ 1622661 h 1842923"/>
                <a:gd name="connsiteX7" fmla="*/ 574193 w 4622752"/>
                <a:gd name="connsiteY7" fmla="*/ 1622661 h 1842923"/>
                <a:gd name="connsiteX8" fmla="*/ 245039 w 4622752"/>
                <a:gd name="connsiteY8" fmla="*/ 985841 h 1842923"/>
                <a:gd name="connsiteX9" fmla="*/ 245039 w 4622752"/>
                <a:gd name="connsiteY9" fmla="*/ 1814398 h 1842923"/>
                <a:gd name="connsiteX10" fmla="*/ 232781 w 4622752"/>
                <a:gd name="connsiteY10" fmla="*/ 1826642 h 1842923"/>
                <a:gd name="connsiteX11" fmla="*/ 12258 w 4622752"/>
                <a:gd name="connsiteY11" fmla="*/ 1826642 h 1842923"/>
                <a:gd name="connsiteX12" fmla="*/ 0 w 4622752"/>
                <a:gd name="connsiteY12" fmla="*/ 1814398 h 1842923"/>
                <a:gd name="connsiteX13" fmla="*/ 0 w 4622752"/>
                <a:gd name="connsiteY13" fmla="*/ 614937 h 1842923"/>
                <a:gd name="connsiteX14" fmla="*/ 12258 w 4622752"/>
                <a:gd name="connsiteY14" fmla="*/ 602693 h 1842923"/>
                <a:gd name="connsiteX15" fmla="*/ 294269 w 4622752"/>
                <a:gd name="connsiteY15" fmla="*/ 602693 h 1842923"/>
                <a:gd name="connsiteX16" fmla="*/ 310635 w 4622752"/>
                <a:gd name="connsiteY16" fmla="*/ 612658 h 1842923"/>
                <a:gd name="connsiteX17" fmla="*/ 645266 w 4622752"/>
                <a:gd name="connsiteY17" fmla="*/ 1262309 h 1842923"/>
                <a:gd name="connsiteX18" fmla="*/ 981722 w 4622752"/>
                <a:gd name="connsiteY18" fmla="*/ 612593 h 1842923"/>
                <a:gd name="connsiteX19" fmla="*/ 998023 w 4622752"/>
                <a:gd name="connsiteY19" fmla="*/ 602693 h 1842923"/>
                <a:gd name="connsiteX20" fmla="*/ 1276512 w 4622752"/>
                <a:gd name="connsiteY20" fmla="*/ 602693 h 1842923"/>
                <a:gd name="connsiteX21" fmla="*/ 1288771 w 4622752"/>
                <a:gd name="connsiteY21" fmla="*/ 614937 h 1842923"/>
                <a:gd name="connsiteX22" fmla="*/ 4074446 w 4622752"/>
                <a:gd name="connsiteY22" fmla="*/ 833311 h 1842923"/>
                <a:gd name="connsiteX23" fmla="*/ 4074446 w 4622752"/>
                <a:gd name="connsiteY23" fmla="*/ 833311 h 1842923"/>
                <a:gd name="connsiteX24" fmla="*/ 4610494 w 4622752"/>
                <a:gd name="connsiteY24" fmla="*/ 833311 h 1842923"/>
                <a:gd name="connsiteX25" fmla="*/ 4622753 w 4622752"/>
                <a:gd name="connsiteY25" fmla="*/ 821067 h 1842923"/>
                <a:gd name="connsiteX26" fmla="*/ 4622753 w 4622752"/>
                <a:gd name="connsiteY26" fmla="*/ 614937 h 1842923"/>
                <a:gd name="connsiteX27" fmla="*/ 4610494 w 4622752"/>
                <a:gd name="connsiteY27" fmla="*/ 602693 h 1842923"/>
                <a:gd name="connsiteX28" fmla="*/ 4074446 w 4622752"/>
                <a:gd name="connsiteY28" fmla="*/ 602693 h 1842923"/>
                <a:gd name="connsiteX29" fmla="*/ 3771635 w 4622752"/>
                <a:gd name="connsiteY29" fmla="*/ 905147 h 1842923"/>
                <a:gd name="connsiteX30" fmla="*/ 3771635 w 4622752"/>
                <a:gd name="connsiteY30" fmla="*/ 905147 h 1842923"/>
                <a:gd name="connsiteX31" fmla="*/ 3771635 w 4622752"/>
                <a:gd name="connsiteY31" fmla="*/ 1524188 h 1842923"/>
                <a:gd name="connsiteX32" fmla="*/ 4074446 w 4622752"/>
                <a:gd name="connsiteY32" fmla="*/ 1826642 h 1842923"/>
                <a:gd name="connsiteX33" fmla="*/ 4610494 w 4622752"/>
                <a:gd name="connsiteY33" fmla="*/ 1826642 h 1842923"/>
                <a:gd name="connsiteX34" fmla="*/ 4622753 w 4622752"/>
                <a:gd name="connsiteY34" fmla="*/ 1814398 h 1842923"/>
                <a:gd name="connsiteX35" fmla="*/ 4622753 w 4622752"/>
                <a:gd name="connsiteY35" fmla="*/ 1608268 h 1842923"/>
                <a:gd name="connsiteX36" fmla="*/ 4610494 w 4622752"/>
                <a:gd name="connsiteY36" fmla="*/ 1596024 h 1842923"/>
                <a:gd name="connsiteX37" fmla="*/ 4074446 w 4622752"/>
                <a:gd name="connsiteY37" fmla="*/ 1596024 h 1842923"/>
                <a:gd name="connsiteX38" fmla="*/ 4016740 w 4622752"/>
                <a:gd name="connsiteY38" fmla="*/ 1538386 h 1842923"/>
                <a:gd name="connsiteX39" fmla="*/ 4016740 w 4622752"/>
                <a:gd name="connsiteY39" fmla="*/ 1326394 h 1842923"/>
                <a:gd name="connsiteX40" fmla="*/ 4552788 w 4622752"/>
                <a:gd name="connsiteY40" fmla="*/ 1326394 h 1842923"/>
                <a:gd name="connsiteX41" fmla="*/ 4565046 w 4622752"/>
                <a:gd name="connsiteY41" fmla="*/ 1314150 h 1842923"/>
                <a:gd name="connsiteX42" fmla="*/ 4565046 w 4622752"/>
                <a:gd name="connsiteY42" fmla="*/ 1108021 h 1842923"/>
                <a:gd name="connsiteX43" fmla="*/ 4552788 w 4622752"/>
                <a:gd name="connsiteY43" fmla="*/ 1095777 h 1842923"/>
                <a:gd name="connsiteX44" fmla="*/ 4016740 w 4622752"/>
                <a:gd name="connsiteY44" fmla="*/ 1095777 h 1842923"/>
                <a:gd name="connsiteX45" fmla="*/ 4016740 w 4622752"/>
                <a:gd name="connsiteY45" fmla="*/ 890884 h 1842923"/>
                <a:gd name="connsiteX46" fmla="*/ 4074446 w 4622752"/>
                <a:gd name="connsiteY46" fmla="*/ 833246 h 1842923"/>
                <a:gd name="connsiteX47" fmla="*/ 338543 w 4622752"/>
                <a:gd name="connsiteY47" fmla="*/ 94566 h 1842923"/>
                <a:gd name="connsiteX48" fmla="*/ 338543 w 4622752"/>
                <a:gd name="connsiteY48" fmla="*/ 12114 h 1842923"/>
                <a:gd name="connsiteX49" fmla="*/ 333978 w 4622752"/>
                <a:gd name="connsiteY49" fmla="*/ 7555 h 1842923"/>
                <a:gd name="connsiteX50" fmla="*/ 4564 w 4622752"/>
                <a:gd name="connsiteY50" fmla="*/ 7555 h 1842923"/>
                <a:gd name="connsiteX51" fmla="*/ 0 w 4622752"/>
                <a:gd name="connsiteY51" fmla="*/ 12114 h 1842923"/>
                <a:gd name="connsiteX52" fmla="*/ 0 w 4622752"/>
                <a:gd name="connsiteY52" fmla="*/ 94566 h 1842923"/>
                <a:gd name="connsiteX53" fmla="*/ 4564 w 4622752"/>
                <a:gd name="connsiteY53" fmla="*/ 99125 h 1842923"/>
                <a:gd name="connsiteX54" fmla="*/ 120563 w 4622752"/>
                <a:gd name="connsiteY54" fmla="*/ 99125 h 1842923"/>
                <a:gd name="connsiteX55" fmla="*/ 120563 w 4622752"/>
                <a:gd name="connsiteY55" fmla="*/ 435836 h 1842923"/>
                <a:gd name="connsiteX56" fmla="*/ 125128 w 4622752"/>
                <a:gd name="connsiteY56" fmla="*/ 440395 h 1842923"/>
                <a:gd name="connsiteX57" fmla="*/ 213285 w 4622752"/>
                <a:gd name="connsiteY57" fmla="*/ 440395 h 1842923"/>
                <a:gd name="connsiteX58" fmla="*/ 217849 w 4622752"/>
                <a:gd name="connsiteY58" fmla="*/ 435836 h 1842923"/>
                <a:gd name="connsiteX59" fmla="*/ 217849 w 4622752"/>
                <a:gd name="connsiteY59" fmla="*/ 99125 h 1842923"/>
                <a:gd name="connsiteX60" fmla="*/ 333848 w 4622752"/>
                <a:gd name="connsiteY60" fmla="*/ 99125 h 1842923"/>
                <a:gd name="connsiteX61" fmla="*/ 338412 w 4622752"/>
                <a:gd name="connsiteY61" fmla="*/ 94566 h 1842923"/>
                <a:gd name="connsiteX62" fmla="*/ 747181 w 4622752"/>
                <a:gd name="connsiteY62" fmla="*/ 7555 h 1842923"/>
                <a:gd name="connsiteX63" fmla="*/ 659024 w 4622752"/>
                <a:gd name="connsiteY63" fmla="*/ 7555 h 1842923"/>
                <a:gd name="connsiteX64" fmla="*/ 654460 w 4622752"/>
                <a:gd name="connsiteY64" fmla="*/ 12114 h 1842923"/>
                <a:gd name="connsiteX65" fmla="*/ 654460 w 4622752"/>
                <a:gd name="connsiteY65" fmla="*/ 176887 h 1842923"/>
                <a:gd name="connsiteX66" fmla="*/ 480493 w 4622752"/>
                <a:gd name="connsiteY66" fmla="*/ 176887 h 1842923"/>
                <a:gd name="connsiteX67" fmla="*/ 480493 w 4622752"/>
                <a:gd name="connsiteY67" fmla="*/ 12114 h 1842923"/>
                <a:gd name="connsiteX68" fmla="*/ 475929 w 4622752"/>
                <a:gd name="connsiteY68" fmla="*/ 7555 h 1842923"/>
                <a:gd name="connsiteX69" fmla="*/ 387772 w 4622752"/>
                <a:gd name="connsiteY69" fmla="*/ 7555 h 1842923"/>
                <a:gd name="connsiteX70" fmla="*/ 383208 w 4622752"/>
                <a:gd name="connsiteY70" fmla="*/ 12114 h 1842923"/>
                <a:gd name="connsiteX71" fmla="*/ 383208 w 4622752"/>
                <a:gd name="connsiteY71" fmla="*/ 435771 h 1842923"/>
                <a:gd name="connsiteX72" fmla="*/ 387772 w 4622752"/>
                <a:gd name="connsiteY72" fmla="*/ 440330 h 1842923"/>
                <a:gd name="connsiteX73" fmla="*/ 475929 w 4622752"/>
                <a:gd name="connsiteY73" fmla="*/ 440330 h 1842923"/>
                <a:gd name="connsiteX74" fmla="*/ 480493 w 4622752"/>
                <a:gd name="connsiteY74" fmla="*/ 435771 h 1842923"/>
                <a:gd name="connsiteX75" fmla="*/ 480493 w 4622752"/>
                <a:gd name="connsiteY75" fmla="*/ 268457 h 1842923"/>
                <a:gd name="connsiteX76" fmla="*/ 654460 w 4622752"/>
                <a:gd name="connsiteY76" fmla="*/ 268457 h 1842923"/>
                <a:gd name="connsiteX77" fmla="*/ 654460 w 4622752"/>
                <a:gd name="connsiteY77" fmla="*/ 435771 h 1842923"/>
                <a:gd name="connsiteX78" fmla="*/ 659024 w 4622752"/>
                <a:gd name="connsiteY78" fmla="*/ 440330 h 1842923"/>
                <a:gd name="connsiteX79" fmla="*/ 747181 w 4622752"/>
                <a:gd name="connsiteY79" fmla="*/ 440330 h 1842923"/>
                <a:gd name="connsiteX80" fmla="*/ 751745 w 4622752"/>
                <a:gd name="connsiteY80" fmla="*/ 435771 h 1842923"/>
                <a:gd name="connsiteX81" fmla="*/ 751745 w 4622752"/>
                <a:gd name="connsiteY81" fmla="*/ 12114 h 1842923"/>
                <a:gd name="connsiteX82" fmla="*/ 747181 w 4622752"/>
                <a:gd name="connsiteY82" fmla="*/ 7555 h 1842923"/>
                <a:gd name="connsiteX83" fmla="*/ 1029973 w 4622752"/>
                <a:gd name="connsiteY83" fmla="*/ 447950 h 1842923"/>
                <a:gd name="connsiteX84" fmla="*/ 1259233 w 4622752"/>
                <a:gd name="connsiteY84" fmla="*/ 223975 h 1842923"/>
                <a:gd name="connsiteX85" fmla="*/ 1029973 w 4622752"/>
                <a:gd name="connsiteY85" fmla="*/ 0 h 1842923"/>
                <a:gd name="connsiteX86" fmla="*/ 800714 w 4622752"/>
                <a:gd name="connsiteY86" fmla="*/ 223975 h 1842923"/>
                <a:gd name="connsiteX87" fmla="*/ 1029973 w 4622752"/>
                <a:gd name="connsiteY87" fmla="*/ 447950 h 1842923"/>
                <a:gd name="connsiteX88" fmla="*/ 1029973 w 4622752"/>
                <a:gd name="connsiteY88" fmla="*/ 354491 h 1842923"/>
                <a:gd name="connsiteX89" fmla="*/ 900607 w 4622752"/>
                <a:gd name="connsiteY89" fmla="*/ 224040 h 1842923"/>
                <a:gd name="connsiteX90" fmla="*/ 1029973 w 4622752"/>
                <a:gd name="connsiteY90" fmla="*/ 93589 h 1842923"/>
                <a:gd name="connsiteX91" fmla="*/ 1159340 w 4622752"/>
                <a:gd name="connsiteY91" fmla="*/ 224040 h 1842923"/>
                <a:gd name="connsiteX92" fmla="*/ 1029973 w 4622752"/>
                <a:gd name="connsiteY92" fmla="*/ 354491 h 1842923"/>
                <a:gd name="connsiteX93" fmla="*/ 1771481 w 4622752"/>
                <a:gd name="connsiteY93" fmla="*/ 7555 h 1842923"/>
                <a:gd name="connsiteX94" fmla="*/ 1662850 w 4622752"/>
                <a:gd name="connsiteY94" fmla="*/ 7555 h 1842923"/>
                <a:gd name="connsiteX95" fmla="*/ 1654765 w 4622752"/>
                <a:gd name="connsiteY95" fmla="*/ 12374 h 1842923"/>
                <a:gd name="connsiteX96" fmla="*/ 1542417 w 4622752"/>
                <a:gd name="connsiteY96" fmla="*/ 221435 h 1842923"/>
                <a:gd name="connsiteX97" fmla="*/ 1430722 w 4622752"/>
                <a:gd name="connsiteY97" fmla="*/ 12374 h 1842923"/>
                <a:gd name="connsiteX98" fmla="*/ 1422636 w 4622752"/>
                <a:gd name="connsiteY98" fmla="*/ 7555 h 1842923"/>
                <a:gd name="connsiteX99" fmla="*/ 1312114 w 4622752"/>
                <a:gd name="connsiteY99" fmla="*/ 7555 h 1842923"/>
                <a:gd name="connsiteX100" fmla="*/ 1307550 w 4622752"/>
                <a:gd name="connsiteY100" fmla="*/ 12114 h 1842923"/>
                <a:gd name="connsiteX101" fmla="*/ 1307550 w 4622752"/>
                <a:gd name="connsiteY101" fmla="*/ 435771 h 1842923"/>
                <a:gd name="connsiteX102" fmla="*/ 1312114 w 4622752"/>
                <a:gd name="connsiteY102" fmla="*/ 440330 h 1842923"/>
                <a:gd name="connsiteX103" fmla="*/ 1400271 w 4622752"/>
                <a:gd name="connsiteY103" fmla="*/ 440330 h 1842923"/>
                <a:gd name="connsiteX104" fmla="*/ 1404835 w 4622752"/>
                <a:gd name="connsiteY104" fmla="*/ 435771 h 1842923"/>
                <a:gd name="connsiteX105" fmla="*/ 1404835 w 4622752"/>
                <a:gd name="connsiteY105" fmla="*/ 162494 h 1842923"/>
                <a:gd name="connsiteX106" fmla="*/ 1514118 w 4622752"/>
                <a:gd name="connsiteY106" fmla="*/ 367647 h 1842923"/>
                <a:gd name="connsiteX107" fmla="*/ 1569412 w 4622752"/>
                <a:gd name="connsiteY107" fmla="*/ 367647 h 1842923"/>
                <a:gd name="connsiteX108" fmla="*/ 1678695 w 4622752"/>
                <a:gd name="connsiteY108" fmla="*/ 162494 h 1842923"/>
                <a:gd name="connsiteX109" fmla="*/ 1678695 w 4622752"/>
                <a:gd name="connsiteY109" fmla="*/ 435836 h 1842923"/>
                <a:gd name="connsiteX110" fmla="*/ 1683259 w 4622752"/>
                <a:gd name="connsiteY110" fmla="*/ 440395 h 1842923"/>
                <a:gd name="connsiteX111" fmla="*/ 1771416 w 4622752"/>
                <a:gd name="connsiteY111" fmla="*/ 440395 h 1842923"/>
                <a:gd name="connsiteX112" fmla="*/ 1775980 w 4622752"/>
                <a:gd name="connsiteY112" fmla="*/ 435836 h 1842923"/>
                <a:gd name="connsiteX113" fmla="*/ 1775980 w 4622752"/>
                <a:gd name="connsiteY113" fmla="*/ 12114 h 1842923"/>
                <a:gd name="connsiteX114" fmla="*/ 1771416 w 4622752"/>
                <a:gd name="connsiteY114" fmla="*/ 7555 h 1842923"/>
                <a:gd name="connsiteX115" fmla="*/ 2141909 w 4622752"/>
                <a:gd name="connsiteY115" fmla="*/ 434338 h 1842923"/>
                <a:gd name="connsiteX116" fmla="*/ 2150582 w 4622752"/>
                <a:gd name="connsiteY116" fmla="*/ 440460 h 1842923"/>
                <a:gd name="connsiteX117" fmla="*/ 2244281 w 4622752"/>
                <a:gd name="connsiteY117" fmla="*/ 440460 h 1842923"/>
                <a:gd name="connsiteX118" fmla="*/ 2248584 w 4622752"/>
                <a:gd name="connsiteY118" fmla="*/ 434273 h 1842923"/>
                <a:gd name="connsiteX119" fmla="*/ 2089745 w 4622752"/>
                <a:gd name="connsiteY119" fmla="*/ 13481 h 1842923"/>
                <a:gd name="connsiteX120" fmla="*/ 2081138 w 4622752"/>
                <a:gd name="connsiteY120" fmla="*/ 7555 h 1842923"/>
                <a:gd name="connsiteX121" fmla="*/ 1978897 w 4622752"/>
                <a:gd name="connsiteY121" fmla="*/ 7555 h 1842923"/>
                <a:gd name="connsiteX122" fmla="*/ 1970291 w 4622752"/>
                <a:gd name="connsiteY122" fmla="*/ 13481 h 1842923"/>
                <a:gd name="connsiteX123" fmla="*/ 1812169 w 4622752"/>
                <a:gd name="connsiteY123" fmla="*/ 434208 h 1842923"/>
                <a:gd name="connsiteX124" fmla="*/ 1816472 w 4622752"/>
                <a:gd name="connsiteY124" fmla="*/ 440395 h 1842923"/>
                <a:gd name="connsiteX125" fmla="*/ 1907629 w 4622752"/>
                <a:gd name="connsiteY125" fmla="*/ 440395 h 1842923"/>
                <a:gd name="connsiteX126" fmla="*/ 1916301 w 4622752"/>
                <a:gd name="connsiteY126" fmla="*/ 434273 h 1842923"/>
                <a:gd name="connsiteX127" fmla="*/ 1941144 w 4622752"/>
                <a:gd name="connsiteY127" fmla="*/ 364456 h 1842923"/>
                <a:gd name="connsiteX128" fmla="*/ 2117001 w 4622752"/>
                <a:gd name="connsiteY128" fmla="*/ 364456 h 1842923"/>
                <a:gd name="connsiteX129" fmla="*/ 2141844 w 4622752"/>
                <a:gd name="connsiteY129" fmla="*/ 434273 h 1842923"/>
                <a:gd name="connsiteX130" fmla="*/ 1972638 w 4622752"/>
                <a:gd name="connsiteY130" fmla="*/ 274840 h 1842923"/>
                <a:gd name="connsiteX131" fmla="*/ 2029170 w 4622752"/>
                <a:gd name="connsiteY131" fmla="*/ 114886 h 1842923"/>
                <a:gd name="connsiteX132" fmla="*/ 2085703 w 4622752"/>
                <a:gd name="connsiteY132" fmla="*/ 274840 h 1842923"/>
                <a:gd name="connsiteX133" fmla="*/ 1972638 w 4622752"/>
                <a:gd name="connsiteY133" fmla="*/ 274840 h 1842923"/>
                <a:gd name="connsiteX134" fmla="*/ 2248062 w 4622752"/>
                <a:gd name="connsiteY134" fmla="*/ 382952 h 1842923"/>
                <a:gd name="connsiteX135" fmla="*/ 2429005 w 4622752"/>
                <a:gd name="connsiteY135" fmla="*/ 448015 h 1842923"/>
                <a:gd name="connsiteX136" fmla="*/ 2600494 w 4622752"/>
                <a:gd name="connsiteY136" fmla="*/ 314372 h 1842923"/>
                <a:gd name="connsiteX137" fmla="*/ 2440938 w 4622752"/>
                <a:gd name="connsiteY137" fmla="*/ 175129 h 1842923"/>
                <a:gd name="connsiteX138" fmla="*/ 2361779 w 4622752"/>
                <a:gd name="connsiteY138" fmla="*/ 125567 h 1842923"/>
                <a:gd name="connsiteX139" fmla="*/ 2428354 w 4622752"/>
                <a:gd name="connsiteY139" fmla="*/ 86685 h 1842923"/>
                <a:gd name="connsiteX140" fmla="*/ 2533007 w 4622752"/>
                <a:gd name="connsiteY140" fmla="*/ 123808 h 1842923"/>
                <a:gd name="connsiteX141" fmla="*/ 2539853 w 4622752"/>
                <a:gd name="connsiteY141" fmla="*/ 122766 h 1842923"/>
                <a:gd name="connsiteX142" fmla="*/ 2580215 w 4622752"/>
                <a:gd name="connsiteY142" fmla="*/ 56661 h 1842923"/>
                <a:gd name="connsiteX143" fmla="*/ 2579433 w 4622752"/>
                <a:gd name="connsiteY143" fmla="*/ 50800 h 1842923"/>
                <a:gd name="connsiteX144" fmla="*/ 2428940 w 4622752"/>
                <a:gd name="connsiteY144" fmla="*/ 65 h 1842923"/>
                <a:gd name="connsiteX145" fmla="*/ 2261886 w 4622752"/>
                <a:gd name="connsiteY145" fmla="*/ 129279 h 1842923"/>
                <a:gd name="connsiteX146" fmla="*/ 2413226 w 4622752"/>
                <a:gd name="connsiteY146" fmla="*/ 267285 h 1842923"/>
                <a:gd name="connsiteX147" fmla="*/ 2500535 w 4622752"/>
                <a:gd name="connsiteY147" fmla="*/ 318736 h 1842923"/>
                <a:gd name="connsiteX148" fmla="*/ 2428288 w 4622752"/>
                <a:gd name="connsiteY148" fmla="*/ 361395 h 1842923"/>
                <a:gd name="connsiteX149" fmla="*/ 2298987 w 4622752"/>
                <a:gd name="connsiteY149" fmla="*/ 309618 h 1842923"/>
                <a:gd name="connsiteX150" fmla="*/ 2292271 w 4622752"/>
                <a:gd name="connsiteY150" fmla="*/ 310465 h 1842923"/>
                <a:gd name="connsiteX151" fmla="*/ 2247215 w 4622752"/>
                <a:gd name="connsiteY151" fmla="*/ 376830 h 1842923"/>
                <a:gd name="connsiteX152" fmla="*/ 2247997 w 4622752"/>
                <a:gd name="connsiteY152" fmla="*/ 382952 h 1842923"/>
                <a:gd name="connsiteX153" fmla="*/ 3700367 w 4622752"/>
                <a:gd name="connsiteY153" fmla="*/ 1826707 h 1842923"/>
                <a:gd name="connsiteX154" fmla="*/ 3465695 w 4622752"/>
                <a:gd name="connsiteY154" fmla="*/ 1826707 h 1842923"/>
                <a:gd name="connsiteX155" fmla="*/ 3450111 w 4622752"/>
                <a:gd name="connsiteY155" fmla="*/ 1818045 h 1842923"/>
                <a:gd name="connsiteX156" fmla="*/ 3207876 w 4622752"/>
                <a:gd name="connsiteY156" fmla="*/ 1428841 h 1842923"/>
                <a:gd name="connsiteX157" fmla="*/ 2968053 w 4622752"/>
                <a:gd name="connsiteY157" fmla="*/ 1427733 h 1842923"/>
                <a:gd name="connsiteX158" fmla="*/ 2968053 w 4622752"/>
                <a:gd name="connsiteY158" fmla="*/ 1814463 h 1842923"/>
                <a:gd name="connsiteX159" fmla="*/ 2955794 w 4622752"/>
                <a:gd name="connsiteY159" fmla="*/ 1826707 h 1842923"/>
                <a:gd name="connsiteX160" fmla="*/ 2735207 w 4622752"/>
                <a:gd name="connsiteY160" fmla="*/ 1826707 h 1842923"/>
                <a:gd name="connsiteX161" fmla="*/ 2722948 w 4622752"/>
                <a:gd name="connsiteY161" fmla="*/ 1814463 h 1842923"/>
                <a:gd name="connsiteX162" fmla="*/ 2722948 w 4622752"/>
                <a:gd name="connsiteY162" fmla="*/ 614937 h 1842923"/>
                <a:gd name="connsiteX163" fmla="*/ 2735207 w 4622752"/>
                <a:gd name="connsiteY163" fmla="*/ 602693 h 1842923"/>
                <a:gd name="connsiteX164" fmla="*/ 3268712 w 4622752"/>
                <a:gd name="connsiteY164" fmla="*/ 602693 h 1842923"/>
                <a:gd name="connsiteX165" fmla="*/ 3690195 w 4622752"/>
                <a:gd name="connsiteY165" fmla="*/ 1009547 h 1842923"/>
                <a:gd name="connsiteX166" fmla="*/ 3450437 w 4622752"/>
                <a:gd name="connsiteY166" fmla="*/ 1389634 h 1842923"/>
                <a:gd name="connsiteX167" fmla="*/ 3710799 w 4622752"/>
                <a:gd name="connsiteY167" fmla="*/ 1807950 h 1842923"/>
                <a:gd name="connsiteX168" fmla="*/ 3700367 w 4622752"/>
                <a:gd name="connsiteY168" fmla="*/ 1826642 h 1842923"/>
                <a:gd name="connsiteX169" fmla="*/ 3459370 w 4622752"/>
                <a:gd name="connsiteY169" fmla="*/ 1015279 h 1842923"/>
                <a:gd name="connsiteX170" fmla="*/ 3277253 w 4622752"/>
                <a:gd name="connsiteY170" fmla="*/ 833376 h 1842923"/>
                <a:gd name="connsiteX171" fmla="*/ 2968053 w 4622752"/>
                <a:gd name="connsiteY171" fmla="*/ 833376 h 1842923"/>
                <a:gd name="connsiteX172" fmla="*/ 2968053 w 4622752"/>
                <a:gd name="connsiteY172" fmla="*/ 1197051 h 1842923"/>
                <a:gd name="connsiteX173" fmla="*/ 2968053 w 4622752"/>
                <a:gd name="connsiteY173" fmla="*/ 1197051 h 1842923"/>
                <a:gd name="connsiteX174" fmla="*/ 3277253 w 4622752"/>
                <a:gd name="connsiteY174" fmla="*/ 1197116 h 1842923"/>
                <a:gd name="connsiteX175" fmla="*/ 3459370 w 4622752"/>
                <a:gd name="connsiteY175" fmla="*/ 1015213 h 1842923"/>
                <a:gd name="connsiteX176" fmla="*/ 1617859 w 4622752"/>
                <a:gd name="connsiteY176" fmla="*/ 1301320 h 1842923"/>
                <a:gd name="connsiteX177" fmla="*/ 1608274 w 4622752"/>
                <a:gd name="connsiteY177" fmla="*/ 1214765 h 1842923"/>
                <a:gd name="connsiteX178" fmla="*/ 2005827 w 4622752"/>
                <a:gd name="connsiteY178" fmla="*/ 817681 h 1842923"/>
                <a:gd name="connsiteX179" fmla="*/ 2403380 w 4622752"/>
                <a:gd name="connsiteY179" fmla="*/ 1214765 h 1842923"/>
                <a:gd name="connsiteX180" fmla="*/ 2393795 w 4622752"/>
                <a:gd name="connsiteY180" fmla="*/ 1301320 h 1842923"/>
                <a:gd name="connsiteX181" fmla="*/ 2628727 w 4622752"/>
                <a:gd name="connsiteY181" fmla="*/ 1301320 h 1842923"/>
                <a:gd name="connsiteX182" fmla="*/ 2634726 w 4622752"/>
                <a:gd name="connsiteY182" fmla="*/ 1214765 h 1842923"/>
                <a:gd name="connsiteX183" fmla="*/ 2005827 w 4622752"/>
                <a:gd name="connsiteY183" fmla="*/ 586607 h 1842923"/>
                <a:gd name="connsiteX184" fmla="*/ 1376928 w 4622752"/>
                <a:gd name="connsiteY184" fmla="*/ 1214765 h 1842923"/>
                <a:gd name="connsiteX185" fmla="*/ 1382926 w 4622752"/>
                <a:gd name="connsiteY185" fmla="*/ 1301320 h 1842923"/>
                <a:gd name="connsiteX186" fmla="*/ 1617859 w 4622752"/>
                <a:gd name="connsiteY186" fmla="*/ 1301320 h 1842923"/>
                <a:gd name="connsiteX187" fmla="*/ 1433069 w 4622752"/>
                <a:gd name="connsiteY187" fmla="*/ 1474430 h 1842923"/>
                <a:gd name="connsiteX188" fmla="*/ 2005892 w 4622752"/>
                <a:gd name="connsiteY188" fmla="*/ 1842924 h 1842923"/>
                <a:gd name="connsiteX189" fmla="*/ 2578716 w 4622752"/>
                <a:gd name="connsiteY189" fmla="*/ 1474430 h 1842923"/>
                <a:gd name="connsiteX190" fmla="*/ 1433069 w 4622752"/>
                <a:gd name="connsiteY190" fmla="*/ 1474430 h 1842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4622752" h="1842923">
                  <a:moveTo>
                    <a:pt x="1288706" y="614937"/>
                  </a:moveTo>
                  <a:lnTo>
                    <a:pt x="1288706" y="1814398"/>
                  </a:lnTo>
                  <a:cubicBezTo>
                    <a:pt x="1288706" y="1821171"/>
                    <a:pt x="1283229" y="1826642"/>
                    <a:pt x="1276447" y="1826642"/>
                  </a:cubicBezTo>
                  <a:lnTo>
                    <a:pt x="1055860" y="1826642"/>
                  </a:lnTo>
                  <a:cubicBezTo>
                    <a:pt x="1049078" y="1826642"/>
                    <a:pt x="1043601" y="1821171"/>
                    <a:pt x="1043601" y="1814398"/>
                  </a:cubicBezTo>
                  <a:lnTo>
                    <a:pt x="1043601" y="985841"/>
                  </a:lnTo>
                  <a:lnTo>
                    <a:pt x="712687" y="1622661"/>
                  </a:lnTo>
                  <a:lnTo>
                    <a:pt x="574193" y="1622661"/>
                  </a:lnTo>
                  <a:lnTo>
                    <a:pt x="245039" y="985841"/>
                  </a:lnTo>
                  <a:lnTo>
                    <a:pt x="245039" y="1814398"/>
                  </a:lnTo>
                  <a:cubicBezTo>
                    <a:pt x="245039" y="1821171"/>
                    <a:pt x="239562" y="1826642"/>
                    <a:pt x="232781" y="1826642"/>
                  </a:cubicBezTo>
                  <a:lnTo>
                    <a:pt x="12258" y="1826642"/>
                  </a:lnTo>
                  <a:cubicBezTo>
                    <a:pt x="5477" y="1826642"/>
                    <a:pt x="0" y="1821171"/>
                    <a:pt x="0" y="1814398"/>
                  </a:cubicBezTo>
                  <a:lnTo>
                    <a:pt x="0" y="614937"/>
                  </a:lnTo>
                  <a:cubicBezTo>
                    <a:pt x="0" y="608164"/>
                    <a:pt x="5477" y="602693"/>
                    <a:pt x="12258" y="602693"/>
                  </a:cubicBezTo>
                  <a:lnTo>
                    <a:pt x="294269" y="602693"/>
                  </a:lnTo>
                  <a:cubicBezTo>
                    <a:pt x="301181" y="602693"/>
                    <a:pt x="307440" y="606536"/>
                    <a:pt x="310635" y="612658"/>
                  </a:cubicBezTo>
                  <a:lnTo>
                    <a:pt x="645266" y="1262309"/>
                  </a:lnTo>
                  <a:lnTo>
                    <a:pt x="981722" y="612593"/>
                  </a:lnTo>
                  <a:cubicBezTo>
                    <a:pt x="984852" y="606471"/>
                    <a:pt x="991177" y="602693"/>
                    <a:pt x="998023" y="602693"/>
                  </a:cubicBezTo>
                  <a:lnTo>
                    <a:pt x="1276512" y="602693"/>
                  </a:lnTo>
                  <a:cubicBezTo>
                    <a:pt x="1283294" y="602693"/>
                    <a:pt x="1288771" y="608164"/>
                    <a:pt x="1288771" y="614937"/>
                  </a:cubicBezTo>
                  <a:close/>
                  <a:moveTo>
                    <a:pt x="4074446" y="833311"/>
                  </a:moveTo>
                  <a:lnTo>
                    <a:pt x="4074446" y="833311"/>
                  </a:lnTo>
                  <a:cubicBezTo>
                    <a:pt x="4074446" y="833311"/>
                    <a:pt x="4610494" y="833311"/>
                    <a:pt x="4610494" y="833311"/>
                  </a:cubicBezTo>
                  <a:cubicBezTo>
                    <a:pt x="4617275" y="833311"/>
                    <a:pt x="4622753" y="827841"/>
                    <a:pt x="4622753" y="821067"/>
                  </a:cubicBezTo>
                  <a:lnTo>
                    <a:pt x="4622753" y="614937"/>
                  </a:lnTo>
                  <a:cubicBezTo>
                    <a:pt x="4622753" y="608164"/>
                    <a:pt x="4617275" y="602693"/>
                    <a:pt x="4610494" y="602693"/>
                  </a:cubicBezTo>
                  <a:lnTo>
                    <a:pt x="4074446" y="602693"/>
                  </a:lnTo>
                  <a:cubicBezTo>
                    <a:pt x="3907196" y="602693"/>
                    <a:pt x="3771635" y="738094"/>
                    <a:pt x="3771635" y="905147"/>
                  </a:cubicBezTo>
                  <a:lnTo>
                    <a:pt x="3771635" y="905147"/>
                  </a:lnTo>
                  <a:lnTo>
                    <a:pt x="3771635" y="1524188"/>
                  </a:lnTo>
                  <a:cubicBezTo>
                    <a:pt x="3771635" y="1691241"/>
                    <a:pt x="3907196" y="1826642"/>
                    <a:pt x="4074446" y="1826642"/>
                  </a:cubicBezTo>
                  <a:lnTo>
                    <a:pt x="4610494" y="1826642"/>
                  </a:lnTo>
                  <a:cubicBezTo>
                    <a:pt x="4617275" y="1826642"/>
                    <a:pt x="4622753" y="1821171"/>
                    <a:pt x="4622753" y="1814398"/>
                  </a:cubicBezTo>
                  <a:lnTo>
                    <a:pt x="4622753" y="1608268"/>
                  </a:lnTo>
                  <a:cubicBezTo>
                    <a:pt x="4622753" y="1601495"/>
                    <a:pt x="4617275" y="1596024"/>
                    <a:pt x="4610494" y="1596024"/>
                  </a:cubicBezTo>
                  <a:lnTo>
                    <a:pt x="4074446" y="1596024"/>
                  </a:lnTo>
                  <a:cubicBezTo>
                    <a:pt x="4042561" y="1596024"/>
                    <a:pt x="4016740" y="1570233"/>
                    <a:pt x="4016740" y="1538386"/>
                  </a:cubicBezTo>
                  <a:lnTo>
                    <a:pt x="4016740" y="1326394"/>
                  </a:lnTo>
                  <a:lnTo>
                    <a:pt x="4552788" y="1326394"/>
                  </a:lnTo>
                  <a:cubicBezTo>
                    <a:pt x="4559569" y="1326394"/>
                    <a:pt x="4565046" y="1320924"/>
                    <a:pt x="4565046" y="1314150"/>
                  </a:cubicBezTo>
                  <a:lnTo>
                    <a:pt x="4565046" y="1108021"/>
                  </a:lnTo>
                  <a:cubicBezTo>
                    <a:pt x="4565046" y="1101247"/>
                    <a:pt x="4559569" y="1095777"/>
                    <a:pt x="4552788" y="1095777"/>
                  </a:cubicBezTo>
                  <a:lnTo>
                    <a:pt x="4016740" y="1095777"/>
                  </a:lnTo>
                  <a:lnTo>
                    <a:pt x="4016740" y="890884"/>
                  </a:lnTo>
                  <a:cubicBezTo>
                    <a:pt x="4016740" y="859037"/>
                    <a:pt x="4042561" y="833246"/>
                    <a:pt x="4074446" y="833246"/>
                  </a:cubicBezTo>
                  <a:close/>
                  <a:moveTo>
                    <a:pt x="338543" y="94566"/>
                  </a:moveTo>
                  <a:lnTo>
                    <a:pt x="338543" y="12114"/>
                  </a:lnTo>
                  <a:cubicBezTo>
                    <a:pt x="338543" y="9574"/>
                    <a:pt x="336521" y="7555"/>
                    <a:pt x="333978" y="7555"/>
                  </a:cubicBezTo>
                  <a:lnTo>
                    <a:pt x="4564" y="7555"/>
                  </a:lnTo>
                  <a:cubicBezTo>
                    <a:pt x="2021" y="7555"/>
                    <a:pt x="0" y="9574"/>
                    <a:pt x="0" y="12114"/>
                  </a:cubicBezTo>
                  <a:lnTo>
                    <a:pt x="0" y="94566"/>
                  </a:lnTo>
                  <a:cubicBezTo>
                    <a:pt x="0" y="97106"/>
                    <a:pt x="2021" y="99125"/>
                    <a:pt x="4564" y="99125"/>
                  </a:cubicBezTo>
                  <a:lnTo>
                    <a:pt x="120563" y="99125"/>
                  </a:lnTo>
                  <a:lnTo>
                    <a:pt x="120563" y="435836"/>
                  </a:lnTo>
                  <a:cubicBezTo>
                    <a:pt x="120563" y="438376"/>
                    <a:pt x="122585" y="440395"/>
                    <a:pt x="125128" y="440395"/>
                  </a:cubicBezTo>
                  <a:lnTo>
                    <a:pt x="213285" y="440395"/>
                  </a:lnTo>
                  <a:cubicBezTo>
                    <a:pt x="215828" y="440395"/>
                    <a:pt x="217849" y="438376"/>
                    <a:pt x="217849" y="435836"/>
                  </a:cubicBezTo>
                  <a:lnTo>
                    <a:pt x="217849" y="99125"/>
                  </a:lnTo>
                  <a:lnTo>
                    <a:pt x="333848" y="99125"/>
                  </a:lnTo>
                  <a:cubicBezTo>
                    <a:pt x="336391" y="99125"/>
                    <a:pt x="338412" y="97106"/>
                    <a:pt x="338412" y="94566"/>
                  </a:cubicBezTo>
                  <a:close/>
                  <a:moveTo>
                    <a:pt x="747181" y="7555"/>
                  </a:moveTo>
                  <a:lnTo>
                    <a:pt x="659024" y="7555"/>
                  </a:lnTo>
                  <a:cubicBezTo>
                    <a:pt x="656481" y="7555"/>
                    <a:pt x="654460" y="9574"/>
                    <a:pt x="654460" y="12114"/>
                  </a:cubicBezTo>
                  <a:lnTo>
                    <a:pt x="654460" y="176887"/>
                  </a:lnTo>
                  <a:lnTo>
                    <a:pt x="480493" y="176887"/>
                  </a:lnTo>
                  <a:lnTo>
                    <a:pt x="480493" y="12114"/>
                  </a:lnTo>
                  <a:cubicBezTo>
                    <a:pt x="480493" y="9574"/>
                    <a:pt x="478472" y="7555"/>
                    <a:pt x="475929" y="7555"/>
                  </a:cubicBezTo>
                  <a:lnTo>
                    <a:pt x="387772" y="7555"/>
                  </a:lnTo>
                  <a:cubicBezTo>
                    <a:pt x="385229" y="7555"/>
                    <a:pt x="383208" y="9574"/>
                    <a:pt x="383208" y="12114"/>
                  </a:cubicBezTo>
                  <a:lnTo>
                    <a:pt x="383208" y="435771"/>
                  </a:lnTo>
                  <a:cubicBezTo>
                    <a:pt x="383208" y="438311"/>
                    <a:pt x="385229" y="440330"/>
                    <a:pt x="387772" y="440330"/>
                  </a:cubicBezTo>
                  <a:lnTo>
                    <a:pt x="475929" y="440330"/>
                  </a:lnTo>
                  <a:cubicBezTo>
                    <a:pt x="478472" y="440330"/>
                    <a:pt x="480493" y="438311"/>
                    <a:pt x="480493" y="435771"/>
                  </a:cubicBezTo>
                  <a:lnTo>
                    <a:pt x="480493" y="268457"/>
                  </a:lnTo>
                  <a:lnTo>
                    <a:pt x="654460" y="268457"/>
                  </a:lnTo>
                  <a:lnTo>
                    <a:pt x="654460" y="435771"/>
                  </a:lnTo>
                  <a:cubicBezTo>
                    <a:pt x="654460" y="438311"/>
                    <a:pt x="656481" y="440330"/>
                    <a:pt x="659024" y="440330"/>
                  </a:cubicBezTo>
                  <a:lnTo>
                    <a:pt x="747181" y="440330"/>
                  </a:lnTo>
                  <a:cubicBezTo>
                    <a:pt x="749724" y="440330"/>
                    <a:pt x="751745" y="438311"/>
                    <a:pt x="751745" y="435771"/>
                  </a:cubicBezTo>
                  <a:lnTo>
                    <a:pt x="751745" y="12114"/>
                  </a:lnTo>
                  <a:cubicBezTo>
                    <a:pt x="751745" y="9574"/>
                    <a:pt x="749724" y="7555"/>
                    <a:pt x="747181" y="7555"/>
                  </a:cubicBezTo>
                  <a:close/>
                  <a:moveTo>
                    <a:pt x="1029973" y="447950"/>
                  </a:moveTo>
                  <a:cubicBezTo>
                    <a:pt x="1159992" y="447950"/>
                    <a:pt x="1259233" y="351365"/>
                    <a:pt x="1259233" y="223975"/>
                  </a:cubicBezTo>
                  <a:cubicBezTo>
                    <a:pt x="1259233" y="96585"/>
                    <a:pt x="1159992" y="0"/>
                    <a:pt x="1029973" y="0"/>
                  </a:cubicBezTo>
                  <a:cubicBezTo>
                    <a:pt x="899955" y="0"/>
                    <a:pt x="800714" y="96585"/>
                    <a:pt x="800714" y="223975"/>
                  </a:cubicBezTo>
                  <a:cubicBezTo>
                    <a:pt x="800714" y="351365"/>
                    <a:pt x="899303" y="447950"/>
                    <a:pt x="1029973" y="447950"/>
                  </a:cubicBezTo>
                  <a:close/>
                  <a:moveTo>
                    <a:pt x="1029973" y="354491"/>
                  </a:moveTo>
                  <a:cubicBezTo>
                    <a:pt x="956488" y="354491"/>
                    <a:pt x="900607" y="298676"/>
                    <a:pt x="900607" y="224040"/>
                  </a:cubicBezTo>
                  <a:cubicBezTo>
                    <a:pt x="900607" y="149403"/>
                    <a:pt x="956488" y="93589"/>
                    <a:pt x="1029973" y="93589"/>
                  </a:cubicBezTo>
                  <a:cubicBezTo>
                    <a:pt x="1103459" y="93589"/>
                    <a:pt x="1159340" y="149403"/>
                    <a:pt x="1159340" y="224040"/>
                  </a:cubicBezTo>
                  <a:cubicBezTo>
                    <a:pt x="1159340" y="298676"/>
                    <a:pt x="1103459" y="354491"/>
                    <a:pt x="1029973" y="354491"/>
                  </a:cubicBezTo>
                  <a:close/>
                  <a:moveTo>
                    <a:pt x="1771481" y="7555"/>
                  </a:moveTo>
                  <a:lnTo>
                    <a:pt x="1662850" y="7555"/>
                  </a:lnTo>
                  <a:cubicBezTo>
                    <a:pt x="1659460" y="7555"/>
                    <a:pt x="1656395" y="9378"/>
                    <a:pt x="1654765" y="12374"/>
                  </a:cubicBezTo>
                  <a:lnTo>
                    <a:pt x="1542417" y="221435"/>
                  </a:lnTo>
                  <a:lnTo>
                    <a:pt x="1430722" y="12374"/>
                  </a:lnTo>
                  <a:cubicBezTo>
                    <a:pt x="1429157" y="9378"/>
                    <a:pt x="1426027" y="7555"/>
                    <a:pt x="1422636" y="7555"/>
                  </a:cubicBezTo>
                  <a:lnTo>
                    <a:pt x="1312114" y="7555"/>
                  </a:lnTo>
                  <a:cubicBezTo>
                    <a:pt x="1309571" y="7555"/>
                    <a:pt x="1307550" y="9574"/>
                    <a:pt x="1307550" y="12114"/>
                  </a:cubicBezTo>
                  <a:lnTo>
                    <a:pt x="1307550" y="435771"/>
                  </a:lnTo>
                  <a:cubicBezTo>
                    <a:pt x="1307550" y="438311"/>
                    <a:pt x="1309571" y="440330"/>
                    <a:pt x="1312114" y="440330"/>
                  </a:cubicBezTo>
                  <a:lnTo>
                    <a:pt x="1400271" y="440330"/>
                  </a:lnTo>
                  <a:cubicBezTo>
                    <a:pt x="1402814" y="440330"/>
                    <a:pt x="1404835" y="438311"/>
                    <a:pt x="1404835" y="435771"/>
                  </a:cubicBezTo>
                  <a:lnTo>
                    <a:pt x="1404835" y="162494"/>
                  </a:lnTo>
                  <a:lnTo>
                    <a:pt x="1514118" y="367647"/>
                  </a:lnTo>
                  <a:lnTo>
                    <a:pt x="1569412" y="367647"/>
                  </a:lnTo>
                  <a:lnTo>
                    <a:pt x="1678695" y="162494"/>
                  </a:lnTo>
                  <a:lnTo>
                    <a:pt x="1678695" y="435836"/>
                  </a:lnTo>
                  <a:cubicBezTo>
                    <a:pt x="1678695" y="438376"/>
                    <a:pt x="1680716" y="440395"/>
                    <a:pt x="1683259" y="440395"/>
                  </a:cubicBezTo>
                  <a:lnTo>
                    <a:pt x="1771416" y="440395"/>
                  </a:lnTo>
                  <a:cubicBezTo>
                    <a:pt x="1773959" y="440395"/>
                    <a:pt x="1775980" y="438376"/>
                    <a:pt x="1775980" y="435836"/>
                  </a:cubicBezTo>
                  <a:lnTo>
                    <a:pt x="1775980" y="12114"/>
                  </a:lnTo>
                  <a:cubicBezTo>
                    <a:pt x="1775980" y="9574"/>
                    <a:pt x="1773959" y="7555"/>
                    <a:pt x="1771416" y="7555"/>
                  </a:cubicBezTo>
                  <a:close/>
                  <a:moveTo>
                    <a:pt x="2141909" y="434338"/>
                  </a:moveTo>
                  <a:cubicBezTo>
                    <a:pt x="2143213" y="437985"/>
                    <a:pt x="2146669" y="440460"/>
                    <a:pt x="2150582" y="440460"/>
                  </a:cubicBezTo>
                  <a:lnTo>
                    <a:pt x="2244281" y="440460"/>
                  </a:lnTo>
                  <a:cubicBezTo>
                    <a:pt x="2247476" y="440460"/>
                    <a:pt x="2249693" y="437269"/>
                    <a:pt x="2248584" y="434273"/>
                  </a:cubicBezTo>
                  <a:lnTo>
                    <a:pt x="2089745" y="13481"/>
                  </a:lnTo>
                  <a:cubicBezTo>
                    <a:pt x="2088376" y="9899"/>
                    <a:pt x="2084986" y="7555"/>
                    <a:pt x="2081138" y="7555"/>
                  </a:cubicBezTo>
                  <a:lnTo>
                    <a:pt x="1978897" y="7555"/>
                  </a:lnTo>
                  <a:cubicBezTo>
                    <a:pt x="1975050" y="7555"/>
                    <a:pt x="1971660" y="9899"/>
                    <a:pt x="1970291" y="13481"/>
                  </a:cubicBezTo>
                  <a:lnTo>
                    <a:pt x="1812169" y="434208"/>
                  </a:lnTo>
                  <a:cubicBezTo>
                    <a:pt x="1811061" y="437203"/>
                    <a:pt x="1813277" y="440395"/>
                    <a:pt x="1816472" y="440395"/>
                  </a:cubicBezTo>
                  <a:lnTo>
                    <a:pt x="1907629" y="440395"/>
                  </a:lnTo>
                  <a:cubicBezTo>
                    <a:pt x="1911541" y="440395"/>
                    <a:pt x="1914997" y="437985"/>
                    <a:pt x="1916301" y="434273"/>
                  </a:cubicBezTo>
                  <a:lnTo>
                    <a:pt x="1941144" y="364456"/>
                  </a:lnTo>
                  <a:lnTo>
                    <a:pt x="2117001" y="364456"/>
                  </a:lnTo>
                  <a:lnTo>
                    <a:pt x="2141844" y="434273"/>
                  </a:lnTo>
                  <a:close/>
                  <a:moveTo>
                    <a:pt x="1972638" y="274840"/>
                  </a:moveTo>
                  <a:lnTo>
                    <a:pt x="2029170" y="114886"/>
                  </a:lnTo>
                  <a:lnTo>
                    <a:pt x="2085703" y="274840"/>
                  </a:lnTo>
                  <a:lnTo>
                    <a:pt x="1972638" y="274840"/>
                  </a:lnTo>
                  <a:close/>
                  <a:moveTo>
                    <a:pt x="2248062" y="382952"/>
                  </a:moveTo>
                  <a:cubicBezTo>
                    <a:pt x="2293380" y="422224"/>
                    <a:pt x="2363344" y="448015"/>
                    <a:pt x="2429005" y="448015"/>
                  </a:cubicBezTo>
                  <a:cubicBezTo>
                    <a:pt x="2525704" y="448015"/>
                    <a:pt x="2600494" y="394089"/>
                    <a:pt x="2600494" y="314372"/>
                  </a:cubicBezTo>
                  <a:cubicBezTo>
                    <a:pt x="2600494" y="213359"/>
                    <a:pt x="2479278" y="183270"/>
                    <a:pt x="2440938" y="175129"/>
                  </a:cubicBezTo>
                  <a:cubicBezTo>
                    <a:pt x="2401359" y="166988"/>
                    <a:pt x="2361779" y="153832"/>
                    <a:pt x="2361779" y="125567"/>
                  </a:cubicBezTo>
                  <a:cubicBezTo>
                    <a:pt x="2361779" y="102967"/>
                    <a:pt x="2389426" y="86685"/>
                    <a:pt x="2428354" y="86685"/>
                  </a:cubicBezTo>
                  <a:cubicBezTo>
                    <a:pt x="2467281" y="86685"/>
                    <a:pt x="2507512" y="101925"/>
                    <a:pt x="2533007" y="123808"/>
                  </a:cubicBezTo>
                  <a:cubicBezTo>
                    <a:pt x="2535159" y="125632"/>
                    <a:pt x="2538354" y="125241"/>
                    <a:pt x="2539853" y="122766"/>
                  </a:cubicBezTo>
                  <a:lnTo>
                    <a:pt x="2580215" y="56661"/>
                  </a:lnTo>
                  <a:cubicBezTo>
                    <a:pt x="2581389" y="54773"/>
                    <a:pt x="2581063" y="52298"/>
                    <a:pt x="2579433" y="50800"/>
                  </a:cubicBezTo>
                  <a:cubicBezTo>
                    <a:pt x="2547091" y="21362"/>
                    <a:pt x="2493623" y="65"/>
                    <a:pt x="2428940" y="65"/>
                  </a:cubicBezTo>
                  <a:cubicBezTo>
                    <a:pt x="2329047" y="65"/>
                    <a:pt x="2261886" y="51516"/>
                    <a:pt x="2261886" y="129279"/>
                  </a:cubicBezTo>
                  <a:cubicBezTo>
                    <a:pt x="2261886" y="207042"/>
                    <a:pt x="2326569" y="246574"/>
                    <a:pt x="2413226" y="267285"/>
                  </a:cubicBezTo>
                  <a:cubicBezTo>
                    <a:pt x="2459065" y="278552"/>
                    <a:pt x="2500535" y="288582"/>
                    <a:pt x="2500535" y="318736"/>
                  </a:cubicBezTo>
                  <a:cubicBezTo>
                    <a:pt x="2500535" y="344461"/>
                    <a:pt x="2467281" y="361395"/>
                    <a:pt x="2428288" y="361395"/>
                  </a:cubicBezTo>
                  <a:cubicBezTo>
                    <a:pt x="2384080" y="361395"/>
                    <a:pt x="2334002" y="340358"/>
                    <a:pt x="2298987" y="309618"/>
                  </a:cubicBezTo>
                  <a:cubicBezTo>
                    <a:pt x="2296901" y="307794"/>
                    <a:pt x="2293836" y="308185"/>
                    <a:pt x="2292271" y="310465"/>
                  </a:cubicBezTo>
                  <a:lnTo>
                    <a:pt x="2247215" y="376830"/>
                  </a:lnTo>
                  <a:cubicBezTo>
                    <a:pt x="2245911" y="378784"/>
                    <a:pt x="2246172" y="381389"/>
                    <a:pt x="2247997" y="382952"/>
                  </a:cubicBezTo>
                  <a:close/>
                  <a:moveTo>
                    <a:pt x="3700367" y="1826707"/>
                  </a:moveTo>
                  <a:lnTo>
                    <a:pt x="3465695" y="1826707"/>
                  </a:lnTo>
                  <a:cubicBezTo>
                    <a:pt x="3459370" y="1826707"/>
                    <a:pt x="3453437" y="1823451"/>
                    <a:pt x="3450111" y="1818045"/>
                  </a:cubicBezTo>
                  <a:lnTo>
                    <a:pt x="3207876" y="1428841"/>
                  </a:lnTo>
                  <a:lnTo>
                    <a:pt x="2968053" y="1427733"/>
                  </a:lnTo>
                  <a:lnTo>
                    <a:pt x="2968053" y="1814463"/>
                  </a:lnTo>
                  <a:cubicBezTo>
                    <a:pt x="2968053" y="1821236"/>
                    <a:pt x="2962576" y="1826707"/>
                    <a:pt x="2955794" y="1826707"/>
                  </a:cubicBezTo>
                  <a:lnTo>
                    <a:pt x="2735207" y="1826707"/>
                  </a:lnTo>
                  <a:cubicBezTo>
                    <a:pt x="2728426" y="1826707"/>
                    <a:pt x="2722948" y="1821236"/>
                    <a:pt x="2722948" y="1814463"/>
                  </a:cubicBezTo>
                  <a:lnTo>
                    <a:pt x="2722948" y="614937"/>
                  </a:lnTo>
                  <a:cubicBezTo>
                    <a:pt x="2722948" y="608164"/>
                    <a:pt x="2728426" y="602693"/>
                    <a:pt x="2735207" y="602693"/>
                  </a:cubicBezTo>
                  <a:lnTo>
                    <a:pt x="3268712" y="602693"/>
                  </a:lnTo>
                  <a:cubicBezTo>
                    <a:pt x="3496015" y="602693"/>
                    <a:pt x="3687195" y="782512"/>
                    <a:pt x="3690195" y="1009547"/>
                  </a:cubicBezTo>
                  <a:cubicBezTo>
                    <a:pt x="3692412" y="1177968"/>
                    <a:pt x="3593561" y="1323464"/>
                    <a:pt x="3450437" y="1389634"/>
                  </a:cubicBezTo>
                  <a:lnTo>
                    <a:pt x="3710799" y="1807950"/>
                  </a:lnTo>
                  <a:cubicBezTo>
                    <a:pt x="3715885" y="1816091"/>
                    <a:pt x="3710017" y="1826642"/>
                    <a:pt x="3700367" y="1826642"/>
                  </a:cubicBezTo>
                  <a:close/>
                  <a:moveTo>
                    <a:pt x="3459370" y="1015279"/>
                  </a:moveTo>
                  <a:cubicBezTo>
                    <a:pt x="3459370" y="914851"/>
                    <a:pt x="3377864" y="833376"/>
                    <a:pt x="3277253" y="833376"/>
                  </a:cubicBezTo>
                  <a:lnTo>
                    <a:pt x="2968053" y="833376"/>
                  </a:lnTo>
                  <a:lnTo>
                    <a:pt x="2968053" y="1197051"/>
                  </a:lnTo>
                  <a:lnTo>
                    <a:pt x="2968053" y="1197051"/>
                  </a:lnTo>
                  <a:cubicBezTo>
                    <a:pt x="2968053" y="1197051"/>
                    <a:pt x="3277253" y="1197116"/>
                    <a:pt x="3277253" y="1197116"/>
                  </a:cubicBezTo>
                  <a:cubicBezTo>
                    <a:pt x="3377799" y="1197116"/>
                    <a:pt x="3459370" y="1115706"/>
                    <a:pt x="3459370" y="1015213"/>
                  </a:cubicBezTo>
                  <a:close/>
                  <a:moveTo>
                    <a:pt x="1617859" y="1301320"/>
                  </a:moveTo>
                  <a:cubicBezTo>
                    <a:pt x="1611665" y="1273445"/>
                    <a:pt x="1608274" y="1244529"/>
                    <a:pt x="1608274" y="1214765"/>
                  </a:cubicBezTo>
                  <a:cubicBezTo>
                    <a:pt x="1608274" y="995415"/>
                    <a:pt x="1786283" y="817681"/>
                    <a:pt x="2005827" y="817681"/>
                  </a:cubicBezTo>
                  <a:cubicBezTo>
                    <a:pt x="2225371" y="817681"/>
                    <a:pt x="2403380" y="995480"/>
                    <a:pt x="2403380" y="1214765"/>
                  </a:cubicBezTo>
                  <a:cubicBezTo>
                    <a:pt x="2403380" y="1244529"/>
                    <a:pt x="2399989" y="1273445"/>
                    <a:pt x="2393795" y="1301320"/>
                  </a:cubicBezTo>
                  <a:lnTo>
                    <a:pt x="2628727" y="1301320"/>
                  </a:lnTo>
                  <a:cubicBezTo>
                    <a:pt x="2632640" y="1273055"/>
                    <a:pt x="2634726" y="1244138"/>
                    <a:pt x="2634726" y="1214765"/>
                  </a:cubicBezTo>
                  <a:cubicBezTo>
                    <a:pt x="2634726" y="867829"/>
                    <a:pt x="2353173" y="586607"/>
                    <a:pt x="2005827" y="586607"/>
                  </a:cubicBezTo>
                  <a:cubicBezTo>
                    <a:pt x="1658482" y="586607"/>
                    <a:pt x="1376928" y="867829"/>
                    <a:pt x="1376928" y="1214765"/>
                  </a:cubicBezTo>
                  <a:cubicBezTo>
                    <a:pt x="1376928" y="1244138"/>
                    <a:pt x="1379014" y="1272990"/>
                    <a:pt x="1382926" y="1301320"/>
                  </a:cubicBezTo>
                  <a:lnTo>
                    <a:pt x="1617859" y="1301320"/>
                  </a:lnTo>
                  <a:close/>
                  <a:moveTo>
                    <a:pt x="1433069" y="1474430"/>
                  </a:moveTo>
                  <a:cubicBezTo>
                    <a:pt x="1531984" y="1691762"/>
                    <a:pt x="1751268" y="1842924"/>
                    <a:pt x="2005892" y="1842924"/>
                  </a:cubicBezTo>
                  <a:cubicBezTo>
                    <a:pt x="2260517" y="1842924"/>
                    <a:pt x="2479800" y="1691762"/>
                    <a:pt x="2578716" y="1474430"/>
                  </a:cubicBezTo>
                  <a:lnTo>
                    <a:pt x="1433069" y="1474430"/>
                  </a:ln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 dirty="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024181C2-5222-6331-32FB-3046650FADA5}"/>
                </a:ext>
              </a:extLst>
            </p:cNvPr>
            <p:cNvSpPr/>
            <p:nvPr/>
          </p:nvSpPr>
          <p:spPr>
            <a:xfrm>
              <a:off x="5813131" y="2685493"/>
              <a:ext cx="2376256" cy="1224078"/>
            </a:xfrm>
            <a:custGeom>
              <a:avLst/>
              <a:gdLst>
                <a:gd name="connsiteX0" fmla="*/ 16850 w 2376256"/>
                <a:gd name="connsiteY0" fmla="*/ 171547 h 1224078"/>
                <a:gd name="connsiteX1" fmla="*/ 16850 w 2376256"/>
                <a:gd name="connsiteY1" fmla="*/ 7555 h 1224078"/>
                <a:gd name="connsiteX2" fmla="*/ 19654 w 2376256"/>
                <a:gd name="connsiteY2" fmla="*/ 4754 h 1224078"/>
                <a:gd name="connsiteX3" fmla="*/ 64189 w 2376256"/>
                <a:gd name="connsiteY3" fmla="*/ 4754 h 1224078"/>
                <a:gd name="connsiteX4" fmla="*/ 66993 w 2376256"/>
                <a:gd name="connsiteY4" fmla="*/ 7555 h 1224078"/>
                <a:gd name="connsiteX5" fmla="*/ 66993 w 2376256"/>
                <a:gd name="connsiteY5" fmla="*/ 166402 h 1224078"/>
                <a:gd name="connsiteX6" fmla="*/ 133371 w 2376256"/>
                <a:gd name="connsiteY6" fmla="*/ 240257 h 1224078"/>
                <a:gd name="connsiteX7" fmla="*/ 199358 w 2376256"/>
                <a:gd name="connsiteY7" fmla="*/ 166402 h 1224078"/>
                <a:gd name="connsiteX8" fmla="*/ 199358 w 2376256"/>
                <a:gd name="connsiteY8" fmla="*/ 7555 h 1224078"/>
                <a:gd name="connsiteX9" fmla="*/ 202162 w 2376256"/>
                <a:gd name="connsiteY9" fmla="*/ 4754 h 1224078"/>
                <a:gd name="connsiteX10" fmla="*/ 247088 w 2376256"/>
                <a:gd name="connsiteY10" fmla="*/ 4754 h 1224078"/>
                <a:gd name="connsiteX11" fmla="*/ 249892 w 2376256"/>
                <a:gd name="connsiteY11" fmla="*/ 7555 h 1224078"/>
                <a:gd name="connsiteX12" fmla="*/ 249892 w 2376256"/>
                <a:gd name="connsiteY12" fmla="*/ 171547 h 1224078"/>
                <a:gd name="connsiteX13" fmla="*/ 133371 w 2376256"/>
                <a:gd name="connsiteY13" fmla="*/ 287540 h 1224078"/>
                <a:gd name="connsiteX14" fmla="*/ 16850 w 2376256"/>
                <a:gd name="connsiteY14" fmla="*/ 171547 h 1224078"/>
                <a:gd name="connsiteX15" fmla="*/ 315814 w 2376256"/>
                <a:gd name="connsiteY15" fmla="*/ 4754 h 1224078"/>
                <a:gd name="connsiteX16" fmla="*/ 362892 w 2376256"/>
                <a:gd name="connsiteY16" fmla="*/ 4754 h 1224078"/>
                <a:gd name="connsiteX17" fmla="*/ 365174 w 2376256"/>
                <a:gd name="connsiteY17" fmla="*/ 5927 h 1224078"/>
                <a:gd name="connsiteX18" fmla="*/ 503082 w 2376256"/>
                <a:gd name="connsiteY18" fmla="*/ 200529 h 1224078"/>
                <a:gd name="connsiteX19" fmla="*/ 503082 w 2376256"/>
                <a:gd name="connsiteY19" fmla="*/ 7490 h 1224078"/>
                <a:gd name="connsiteX20" fmla="*/ 505885 w 2376256"/>
                <a:gd name="connsiteY20" fmla="*/ 4689 h 1224078"/>
                <a:gd name="connsiteX21" fmla="*/ 550420 w 2376256"/>
                <a:gd name="connsiteY21" fmla="*/ 4689 h 1224078"/>
                <a:gd name="connsiteX22" fmla="*/ 553224 w 2376256"/>
                <a:gd name="connsiteY22" fmla="*/ 7490 h 1224078"/>
                <a:gd name="connsiteX23" fmla="*/ 553224 w 2376256"/>
                <a:gd name="connsiteY23" fmla="*/ 279920 h 1224078"/>
                <a:gd name="connsiteX24" fmla="*/ 550420 w 2376256"/>
                <a:gd name="connsiteY24" fmla="*/ 282720 h 1224078"/>
                <a:gd name="connsiteX25" fmla="*/ 503342 w 2376256"/>
                <a:gd name="connsiteY25" fmla="*/ 282720 h 1224078"/>
                <a:gd name="connsiteX26" fmla="*/ 501060 w 2376256"/>
                <a:gd name="connsiteY26" fmla="*/ 281548 h 1224078"/>
                <a:gd name="connsiteX27" fmla="*/ 363152 w 2376256"/>
                <a:gd name="connsiteY27" fmla="*/ 86555 h 1224078"/>
                <a:gd name="connsiteX28" fmla="*/ 363152 w 2376256"/>
                <a:gd name="connsiteY28" fmla="*/ 279985 h 1224078"/>
                <a:gd name="connsiteX29" fmla="*/ 360349 w 2376256"/>
                <a:gd name="connsiteY29" fmla="*/ 282785 h 1224078"/>
                <a:gd name="connsiteX30" fmla="*/ 315814 w 2376256"/>
                <a:gd name="connsiteY30" fmla="*/ 282785 h 1224078"/>
                <a:gd name="connsiteX31" fmla="*/ 313010 w 2376256"/>
                <a:gd name="connsiteY31" fmla="*/ 279985 h 1224078"/>
                <a:gd name="connsiteX32" fmla="*/ 313010 w 2376256"/>
                <a:gd name="connsiteY32" fmla="*/ 7555 h 1224078"/>
                <a:gd name="connsiteX33" fmla="*/ 315814 w 2376256"/>
                <a:gd name="connsiteY33" fmla="*/ 4754 h 1224078"/>
                <a:gd name="connsiteX34" fmla="*/ 622732 w 2376256"/>
                <a:gd name="connsiteY34" fmla="*/ 4754 h 1224078"/>
                <a:gd name="connsiteX35" fmla="*/ 667267 w 2376256"/>
                <a:gd name="connsiteY35" fmla="*/ 4754 h 1224078"/>
                <a:gd name="connsiteX36" fmla="*/ 670071 w 2376256"/>
                <a:gd name="connsiteY36" fmla="*/ 7555 h 1224078"/>
                <a:gd name="connsiteX37" fmla="*/ 670071 w 2376256"/>
                <a:gd name="connsiteY37" fmla="*/ 279985 h 1224078"/>
                <a:gd name="connsiteX38" fmla="*/ 667267 w 2376256"/>
                <a:gd name="connsiteY38" fmla="*/ 282785 h 1224078"/>
                <a:gd name="connsiteX39" fmla="*/ 622732 w 2376256"/>
                <a:gd name="connsiteY39" fmla="*/ 282785 h 1224078"/>
                <a:gd name="connsiteX40" fmla="*/ 619928 w 2376256"/>
                <a:gd name="connsiteY40" fmla="*/ 279985 h 1224078"/>
                <a:gd name="connsiteX41" fmla="*/ 619928 w 2376256"/>
                <a:gd name="connsiteY41" fmla="*/ 7555 h 1224078"/>
                <a:gd name="connsiteX42" fmla="*/ 622732 w 2376256"/>
                <a:gd name="connsiteY42" fmla="*/ 4754 h 1224078"/>
                <a:gd name="connsiteX43" fmla="*/ 711867 w 2376256"/>
                <a:gd name="connsiteY43" fmla="*/ 4754 h 1224078"/>
                <a:gd name="connsiteX44" fmla="*/ 759206 w 2376256"/>
                <a:gd name="connsiteY44" fmla="*/ 4754 h 1224078"/>
                <a:gd name="connsiteX45" fmla="*/ 761814 w 2376256"/>
                <a:gd name="connsiteY45" fmla="*/ 6578 h 1224078"/>
                <a:gd name="connsiteX46" fmla="*/ 841885 w 2376256"/>
                <a:gd name="connsiteY46" fmla="*/ 223193 h 1224078"/>
                <a:gd name="connsiteX47" fmla="*/ 922348 w 2376256"/>
                <a:gd name="connsiteY47" fmla="*/ 6578 h 1224078"/>
                <a:gd name="connsiteX48" fmla="*/ 924956 w 2376256"/>
                <a:gd name="connsiteY48" fmla="*/ 4754 h 1224078"/>
                <a:gd name="connsiteX49" fmla="*/ 972295 w 2376256"/>
                <a:gd name="connsiteY49" fmla="*/ 4754 h 1224078"/>
                <a:gd name="connsiteX50" fmla="*/ 974903 w 2376256"/>
                <a:gd name="connsiteY50" fmla="*/ 8532 h 1224078"/>
                <a:gd name="connsiteX51" fmla="*/ 871227 w 2376256"/>
                <a:gd name="connsiteY51" fmla="*/ 280962 h 1224078"/>
                <a:gd name="connsiteX52" fmla="*/ 868619 w 2376256"/>
                <a:gd name="connsiteY52" fmla="*/ 282720 h 1224078"/>
                <a:gd name="connsiteX53" fmla="*/ 815608 w 2376256"/>
                <a:gd name="connsiteY53" fmla="*/ 282720 h 1224078"/>
                <a:gd name="connsiteX54" fmla="*/ 812999 w 2376256"/>
                <a:gd name="connsiteY54" fmla="*/ 280962 h 1224078"/>
                <a:gd name="connsiteX55" fmla="*/ 709324 w 2376256"/>
                <a:gd name="connsiteY55" fmla="*/ 8532 h 1224078"/>
                <a:gd name="connsiteX56" fmla="*/ 711932 w 2376256"/>
                <a:gd name="connsiteY56" fmla="*/ 4754 h 1224078"/>
                <a:gd name="connsiteX57" fmla="*/ 1016764 w 2376256"/>
                <a:gd name="connsiteY57" fmla="*/ 4754 h 1224078"/>
                <a:gd name="connsiteX58" fmla="*/ 1206445 w 2376256"/>
                <a:gd name="connsiteY58" fmla="*/ 4754 h 1224078"/>
                <a:gd name="connsiteX59" fmla="*/ 1209249 w 2376256"/>
                <a:gd name="connsiteY59" fmla="*/ 7555 h 1224078"/>
                <a:gd name="connsiteX60" fmla="*/ 1209249 w 2376256"/>
                <a:gd name="connsiteY60" fmla="*/ 48455 h 1224078"/>
                <a:gd name="connsiteX61" fmla="*/ 1206445 w 2376256"/>
                <a:gd name="connsiteY61" fmla="*/ 51256 h 1224078"/>
                <a:gd name="connsiteX62" fmla="*/ 1064103 w 2376256"/>
                <a:gd name="connsiteY62" fmla="*/ 51256 h 1224078"/>
                <a:gd name="connsiteX63" fmla="*/ 1064103 w 2376256"/>
                <a:gd name="connsiteY63" fmla="*/ 115602 h 1224078"/>
                <a:gd name="connsiteX64" fmla="*/ 1187796 w 2376256"/>
                <a:gd name="connsiteY64" fmla="*/ 115602 h 1224078"/>
                <a:gd name="connsiteX65" fmla="*/ 1190600 w 2376256"/>
                <a:gd name="connsiteY65" fmla="*/ 118402 h 1224078"/>
                <a:gd name="connsiteX66" fmla="*/ 1190600 w 2376256"/>
                <a:gd name="connsiteY66" fmla="*/ 158912 h 1224078"/>
                <a:gd name="connsiteX67" fmla="*/ 1187796 w 2376256"/>
                <a:gd name="connsiteY67" fmla="*/ 161713 h 1224078"/>
                <a:gd name="connsiteX68" fmla="*/ 1064103 w 2376256"/>
                <a:gd name="connsiteY68" fmla="*/ 161713 h 1224078"/>
                <a:gd name="connsiteX69" fmla="*/ 1064103 w 2376256"/>
                <a:gd name="connsiteY69" fmla="*/ 236349 h 1224078"/>
                <a:gd name="connsiteX70" fmla="*/ 1206445 w 2376256"/>
                <a:gd name="connsiteY70" fmla="*/ 236349 h 1224078"/>
                <a:gd name="connsiteX71" fmla="*/ 1209249 w 2376256"/>
                <a:gd name="connsiteY71" fmla="*/ 239150 h 1224078"/>
                <a:gd name="connsiteX72" fmla="*/ 1209249 w 2376256"/>
                <a:gd name="connsiteY72" fmla="*/ 280050 h 1224078"/>
                <a:gd name="connsiteX73" fmla="*/ 1206445 w 2376256"/>
                <a:gd name="connsiteY73" fmla="*/ 282850 h 1224078"/>
                <a:gd name="connsiteX74" fmla="*/ 1016764 w 2376256"/>
                <a:gd name="connsiteY74" fmla="*/ 282850 h 1224078"/>
                <a:gd name="connsiteX75" fmla="*/ 1013960 w 2376256"/>
                <a:gd name="connsiteY75" fmla="*/ 280050 h 1224078"/>
                <a:gd name="connsiteX76" fmla="*/ 1013960 w 2376256"/>
                <a:gd name="connsiteY76" fmla="*/ 7620 h 1224078"/>
                <a:gd name="connsiteX77" fmla="*/ 1016764 w 2376256"/>
                <a:gd name="connsiteY77" fmla="*/ 4819 h 1224078"/>
                <a:gd name="connsiteX78" fmla="*/ 1266042 w 2376256"/>
                <a:gd name="connsiteY78" fmla="*/ 7555 h 1224078"/>
                <a:gd name="connsiteX79" fmla="*/ 1268846 w 2376256"/>
                <a:gd name="connsiteY79" fmla="*/ 4754 h 1224078"/>
                <a:gd name="connsiteX80" fmla="*/ 1381780 w 2376256"/>
                <a:gd name="connsiteY80" fmla="*/ 4754 h 1224078"/>
                <a:gd name="connsiteX81" fmla="*/ 1479587 w 2376256"/>
                <a:gd name="connsiteY81" fmla="*/ 92547 h 1224078"/>
                <a:gd name="connsiteX82" fmla="*/ 1411579 w 2376256"/>
                <a:gd name="connsiteY82" fmla="*/ 176757 h 1224078"/>
                <a:gd name="connsiteX83" fmla="*/ 1488520 w 2376256"/>
                <a:gd name="connsiteY83" fmla="*/ 278357 h 1224078"/>
                <a:gd name="connsiteX84" fmla="*/ 1486303 w 2376256"/>
                <a:gd name="connsiteY84" fmla="*/ 282785 h 1224078"/>
                <a:gd name="connsiteX85" fmla="*/ 1432445 w 2376256"/>
                <a:gd name="connsiteY85" fmla="*/ 282785 h 1224078"/>
                <a:gd name="connsiteX86" fmla="*/ 1430227 w 2376256"/>
                <a:gd name="connsiteY86" fmla="*/ 281678 h 1224078"/>
                <a:gd name="connsiteX87" fmla="*/ 1355111 w 2376256"/>
                <a:gd name="connsiteY87" fmla="*/ 179948 h 1224078"/>
                <a:gd name="connsiteX88" fmla="*/ 1316119 w 2376256"/>
                <a:gd name="connsiteY88" fmla="*/ 179948 h 1224078"/>
                <a:gd name="connsiteX89" fmla="*/ 1316119 w 2376256"/>
                <a:gd name="connsiteY89" fmla="*/ 280050 h 1224078"/>
                <a:gd name="connsiteX90" fmla="*/ 1313315 w 2376256"/>
                <a:gd name="connsiteY90" fmla="*/ 282850 h 1224078"/>
                <a:gd name="connsiteX91" fmla="*/ 1268781 w 2376256"/>
                <a:gd name="connsiteY91" fmla="*/ 282850 h 1224078"/>
                <a:gd name="connsiteX92" fmla="*/ 1265977 w 2376256"/>
                <a:gd name="connsiteY92" fmla="*/ 280050 h 1224078"/>
                <a:gd name="connsiteX93" fmla="*/ 1265977 w 2376256"/>
                <a:gd name="connsiteY93" fmla="*/ 7620 h 1224078"/>
                <a:gd name="connsiteX94" fmla="*/ 1376955 w 2376256"/>
                <a:gd name="connsiteY94" fmla="*/ 133447 h 1224078"/>
                <a:gd name="connsiteX95" fmla="*/ 1427880 w 2376256"/>
                <a:gd name="connsiteY95" fmla="*/ 92547 h 1224078"/>
                <a:gd name="connsiteX96" fmla="*/ 1376955 w 2376256"/>
                <a:gd name="connsiteY96" fmla="*/ 51646 h 1224078"/>
                <a:gd name="connsiteX97" fmla="*/ 1316119 w 2376256"/>
                <a:gd name="connsiteY97" fmla="*/ 51646 h 1224078"/>
                <a:gd name="connsiteX98" fmla="*/ 1316119 w 2376256"/>
                <a:gd name="connsiteY98" fmla="*/ 133447 h 1224078"/>
                <a:gd name="connsiteX99" fmla="*/ 1376955 w 2376256"/>
                <a:gd name="connsiteY99" fmla="*/ 133447 h 1224078"/>
                <a:gd name="connsiteX100" fmla="*/ 1521319 w 2376256"/>
                <a:gd name="connsiteY100" fmla="*/ 248398 h 1224078"/>
                <a:gd name="connsiteX101" fmla="*/ 1547139 w 2376256"/>
                <a:gd name="connsiteY101" fmla="*/ 213489 h 1224078"/>
                <a:gd name="connsiteX102" fmla="*/ 1550986 w 2376256"/>
                <a:gd name="connsiteY102" fmla="*/ 212903 h 1224078"/>
                <a:gd name="connsiteX103" fmla="*/ 1631058 w 2376256"/>
                <a:gd name="connsiteY103" fmla="*/ 241820 h 1224078"/>
                <a:gd name="connsiteX104" fmla="*/ 1683939 w 2376256"/>
                <a:gd name="connsiteY104" fmla="*/ 204111 h 1224078"/>
                <a:gd name="connsiteX105" fmla="*/ 1642208 w 2376256"/>
                <a:gd name="connsiteY105" fmla="*/ 167965 h 1224078"/>
                <a:gd name="connsiteX106" fmla="*/ 1593304 w 2376256"/>
                <a:gd name="connsiteY106" fmla="*/ 156437 h 1224078"/>
                <a:gd name="connsiteX107" fmla="*/ 1524904 w 2376256"/>
                <a:gd name="connsiteY107" fmla="*/ 83364 h 1224078"/>
                <a:gd name="connsiteX108" fmla="*/ 1627080 w 2376256"/>
                <a:gd name="connsiteY108" fmla="*/ 0 h 1224078"/>
                <a:gd name="connsiteX109" fmla="*/ 1726843 w 2376256"/>
                <a:gd name="connsiteY109" fmla="*/ 36993 h 1224078"/>
                <a:gd name="connsiteX110" fmla="*/ 1726974 w 2376256"/>
                <a:gd name="connsiteY110" fmla="*/ 40965 h 1224078"/>
                <a:gd name="connsiteX111" fmla="*/ 1698088 w 2376256"/>
                <a:gd name="connsiteY111" fmla="*/ 71901 h 1224078"/>
                <a:gd name="connsiteX112" fmla="*/ 1694241 w 2376256"/>
                <a:gd name="connsiteY112" fmla="*/ 72031 h 1224078"/>
                <a:gd name="connsiteX113" fmla="*/ 1626298 w 2376256"/>
                <a:gd name="connsiteY113" fmla="*/ 45264 h 1224078"/>
                <a:gd name="connsiteX114" fmla="*/ 1575373 w 2376256"/>
                <a:gd name="connsiteY114" fmla="*/ 80238 h 1224078"/>
                <a:gd name="connsiteX115" fmla="*/ 1617886 w 2376256"/>
                <a:gd name="connsiteY115" fmla="*/ 114365 h 1224078"/>
                <a:gd name="connsiteX116" fmla="*/ 1666790 w 2376256"/>
                <a:gd name="connsiteY116" fmla="*/ 125892 h 1224078"/>
                <a:gd name="connsiteX117" fmla="*/ 1734799 w 2376256"/>
                <a:gd name="connsiteY117" fmla="*/ 200529 h 1224078"/>
                <a:gd name="connsiteX118" fmla="*/ 1629428 w 2376256"/>
                <a:gd name="connsiteY118" fmla="*/ 287474 h 1224078"/>
                <a:gd name="connsiteX119" fmla="*/ 1521840 w 2376256"/>
                <a:gd name="connsiteY119" fmla="*/ 252240 h 1224078"/>
                <a:gd name="connsiteX120" fmla="*/ 1521319 w 2376256"/>
                <a:gd name="connsiteY120" fmla="*/ 248333 h 1224078"/>
                <a:gd name="connsiteX121" fmla="*/ 1783702 w 2376256"/>
                <a:gd name="connsiteY121" fmla="*/ 4754 h 1224078"/>
                <a:gd name="connsiteX122" fmla="*/ 1828237 w 2376256"/>
                <a:gd name="connsiteY122" fmla="*/ 4754 h 1224078"/>
                <a:gd name="connsiteX123" fmla="*/ 1831041 w 2376256"/>
                <a:gd name="connsiteY123" fmla="*/ 7555 h 1224078"/>
                <a:gd name="connsiteX124" fmla="*/ 1831041 w 2376256"/>
                <a:gd name="connsiteY124" fmla="*/ 279985 h 1224078"/>
                <a:gd name="connsiteX125" fmla="*/ 1828237 w 2376256"/>
                <a:gd name="connsiteY125" fmla="*/ 282785 h 1224078"/>
                <a:gd name="connsiteX126" fmla="*/ 1783702 w 2376256"/>
                <a:gd name="connsiteY126" fmla="*/ 282785 h 1224078"/>
                <a:gd name="connsiteX127" fmla="*/ 1780898 w 2376256"/>
                <a:gd name="connsiteY127" fmla="*/ 279985 h 1224078"/>
                <a:gd name="connsiteX128" fmla="*/ 1780898 w 2376256"/>
                <a:gd name="connsiteY128" fmla="*/ 7555 h 1224078"/>
                <a:gd name="connsiteX129" fmla="*/ 1783702 w 2376256"/>
                <a:gd name="connsiteY129" fmla="*/ 4754 h 1224078"/>
                <a:gd name="connsiteX130" fmla="*/ 1961450 w 2376256"/>
                <a:gd name="connsiteY130" fmla="*/ 51646 h 1224078"/>
                <a:gd name="connsiteX131" fmla="*/ 1875966 w 2376256"/>
                <a:gd name="connsiteY131" fmla="*/ 51646 h 1224078"/>
                <a:gd name="connsiteX132" fmla="*/ 1873163 w 2376256"/>
                <a:gd name="connsiteY132" fmla="*/ 48846 h 1224078"/>
                <a:gd name="connsiteX133" fmla="*/ 1873163 w 2376256"/>
                <a:gd name="connsiteY133" fmla="*/ 7555 h 1224078"/>
                <a:gd name="connsiteX134" fmla="*/ 1875966 w 2376256"/>
                <a:gd name="connsiteY134" fmla="*/ 4754 h 1224078"/>
                <a:gd name="connsiteX135" fmla="*/ 2097467 w 2376256"/>
                <a:gd name="connsiteY135" fmla="*/ 4754 h 1224078"/>
                <a:gd name="connsiteX136" fmla="*/ 2100271 w 2376256"/>
                <a:gd name="connsiteY136" fmla="*/ 7555 h 1224078"/>
                <a:gd name="connsiteX137" fmla="*/ 2100271 w 2376256"/>
                <a:gd name="connsiteY137" fmla="*/ 48846 h 1224078"/>
                <a:gd name="connsiteX138" fmla="*/ 2097467 w 2376256"/>
                <a:gd name="connsiteY138" fmla="*/ 51646 h 1224078"/>
                <a:gd name="connsiteX139" fmla="*/ 2011984 w 2376256"/>
                <a:gd name="connsiteY139" fmla="*/ 51646 h 1224078"/>
                <a:gd name="connsiteX140" fmla="*/ 2011984 w 2376256"/>
                <a:gd name="connsiteY140" fmla="*/ 279985 h 1224078"/>
                <a:gd name="connsiteX141" fmla="*/ 2009180 w 2376256"/>
                <a:gd name="connsiteY141" fmla="*/ 282785 h 1224078"/>
                <a:gd name="connsiteX142" fmla="*/ 1964254 w 2376256"/>
                <a:gd name="connsiteY142" fmla="*/ 282785 h 1224078"/>
                <a:gd name="connsiteX143" fmla="*/ 1961450 w 2376256"/>
                <a:gd name="connsiteY143" fmla="*/ 279985 h 1224078"/>
                <a:gd name="connsiteX144" fmla="*/ 1961450 w 2376256"/>
                <a:gd name="connsiteY144" fmla="*/ 51646 h 1224078"/>
                <a:gd name="connsiteX145" fmla="*/ 2225464 w 2376256"/>
                <a:gd name="connsiteY145" fmla="*/ 173566 h 1224078"/>
                <a:gd name="connsiteX146" fmla="*/ 2125440 w 2376256"/>
                <a:gd name="connsiteY146" fmla="*/ 8988 h 1224078"/>
                <a:gd name="connsiteX147" fmla="*/ 2127787 w 2376256"/>
                <a:gd name="connsiteY147" fmla="*/ 4754 h 1224078"/>
                <a:gd name="connsiteX148" fmla="*/ 2177734 w 2376256"/>
                <a:gd name="connsiteY148" fmla="*/ 4754 h 1224078"/>
                <a:gd name="connsiteX149" fmla="*/ 2180081 w 2376256"/>
                <a:gd name="connsiteY149" fmla="*/ 6122 h 1224078"/>
                <a:gd name="connsiteX150" fmla="*/ 2250828 w 2376256"/>
                <a:gd name="connsiteY150" fmla="*/ 123548 h 1224078"/>
                <a:gd name="connsiteX151" fmla="*/ 2321184 w 2376256"/>
                <a:gd name="connsiteY151" fmla="*/ 6187 h 1224078"/>
                <a:gd name="connsiteX152" fmla="*/ 2323531 w 2376256"/>
                <a:gd name="connsiteY152" fmla="*/ 4819 h 1224078"/>
                <a:gd name="connsiteX153" fmla="*/ 2373478 w 2376256"/>
                <a:gd name="connsiteY153" fmla="*/ 4819 h 1224078"/>
                <a:gd name="connsiteX154" fmla="*/ 2375826 w 2376256"/>
                <a:gd name="connsiteY154" fmla="*/ 9053 h 1224078"/>
                <a:gd name="connsiteX155" fmla="*/ 2275802 w 2376256"/>
                <a:gd name="connsiteY155" fmla="*/ 173631 h 1224078"/>
                <a:gd name="connsiteX156" fmla="*/ 2275802 w 2376256"/>
                <a:gd name="connsiteY156" fmla="*/ 280050 h 1224078"/>
                <a:gd name="connsiteX157" fmla="*/ 2272998 w 2376256"/>
                <a:gd name="connsiteY157" fmla="*/ 282850 h 1224078"/>
                <a:gd name="connsiteX158" fmla="*/ 2228072 w 2376256"/>
                <a:gd name="connsiteY158" fmla="*/ 282850 h 1224078"/>
                <a:gd name="connsiteX159" fmla="*/ 2225268 w 2376256"/>
                <a:gd name="connsiteY159" fmla="*/ 280050 h 1224078"/>
                <a:gd name="connsiteX160" fmla="*/ 2225268 w 2376256"/>
                <a:gd name="connsiteY160" fmla="*/ 173631 h 1224078"/>
                <a:gd name="connsiteX161" fmla="*/ 2114 w 2376256"/>
                <a:gd name="connsiteY161" fmla="*/ 612007 h 1224078"/>
                <a:gd name="connsiteX162" fmla="*/ 145630 w 2376256"/>
                <a:gd name="connsiteY162" fmla="*/ 468269 h 1224078"/>
                <a:gd name="connsiteX163" fmla="*/ 288754 w 2376256"/>
                <a:gd name="connsiteY163" fmla="*/ 612007 h 1224078"/>
                <a:gd name="connsiteX164" fmla="*/ 145630 w 2376256"/>
                <a:gd name="connsiteY164" fmla="*/ 755744 h 1224078"/>
                <a:gd name="connsiteX165" fmla="*/ 2114 w 2376256"/>
                <a:gd name="connsiteY165" fmla="*/ 612007 h 1224078"/>
                <a:gd name="connsiteX166" fmla="*/ 145630 w 2376256"/>
                <a:gd name="connsiteY166" fmla="*/ 708526 h 1224078"/>
                <a:gd name="connsiteX167" fmla="*/ 237046 w 2376256"/>
                <a:gd name="connsiteY167" fmla="*/ 612007 h 1224078"/>
                <a:gd name="connsiteX168" fmla="*/ 145630 w 2376256"/>
                <a:gd name="connsiteY168" fmla="*/ 515487 h 1224078"/>
                <a:gd name="connsiteX169" fmla="*/ 53756 w 2376256"/>
                <a:gd name="connsiteY169" fmla="*/ 612007 h 1224078"/>
                <a:gd name="connsiteX170" fmla="*/ 145630 w 2376256"/>
                <a:gd name="connsiteY170" fmla="*/ 708526 h 1224078"/>
                <a:gd name="connsiteX171" fmla="*/ 343200 w 2376256"/>
                <a:gd name="connsiteY171" fmla="*/ 473024 h 1224078"/>
                <a:gd name="connsiteX172" fmla="*/ 532880 w 2376256"/>
                <a:gd name="connsiteY172" fmla="*/ 473024 h 1224078"/>
                <a:gd name="connsiteX173" fmla="*/ 535684 w 2376256"/>
                <a:gd name="connsiteY173" fmla="*/ 475824 h 1224078"/>
                <a:gd name="connsiteX174" fmla="*/ 535684 w 2376256"/>
                <a:gd name="connsiteY174" fmla="*/ 516725 h 1224078"/>
                <a:gd name="connsiteX175" fmla="*/ 532880 w 2376256"/>
                <a:gd name="connsiteY175" fmla="*/ 519525 h 1224078"/>
                <a:gd name="connsiteX176" fmla="*/ 390538 w 2376256"/>
                <a:gd name="connsiteY176" fmla="*/ 519525 h 1224078"/>
                <a:gd name="connsiteX177" fmla="*/ 390538 w 2376256"/>
                <a:gd name="connsiteY177" fmla="*/ 592599 h 1224078"/>
                <a:gd name="connsiteX178" fmla="*/ 520948 w 2376256"/>
                <a:gd name="connsiteY178" fmla="*/ 592599 h 1224078"/>
                <a:gd name="connsiteX179" fmla="*/ 523752 w 2376256"/>
                <a:gd name="connsiteY179" fmla="*/ 595399 h 1224078"/>
                <a:gd name="connsiteX180" fmla="*/ 523752 w 2376256"/>
                <a:gd name="connsiteY180" fmla="*/ 636299 h 1224078"/>
                <a:gd name="connsiteX181" fmla="*/ 520948 w 2376256"/>
                <a:gd name="connsiteY181" fmla="*/ 639100 h 1224078"/>
                <a:gd name="connsiteX182" fmla="*/ 390538 w 2376256"/>
                <a:gd name="connsiteY182" fmla="*/ 639100 h 1224078"/>
                <a:gd name="connsiteX183" fmla="*/ 390538 w 2376256"/>
                <a:gd name="connsiteY183" fmla="*/ 748319 h 1224078"/>
                <a:gd name="connsiteX184" fmla="*/ 387735 w 2376256"/>
                <a:gd name="connsiteY184" fmla="*/ 751120 h 1224078"/>
                <a:gd name="connsiteX185" fmla="*/ 343200 w 2376256"/>
                <a:gd name="connsiteY185" fmla="*/ 751120 h 1224078"/>
                <a:gd name="connsiteX186" fmla="*/ 340396 w 2376256"/>
                <a:gd name="connsiteY186" fmla="*/ 748319 h 1224078"/>
                <a:gd name="connsiteX187" fmla="*/ 340396 w 2376256"/>
                <a:gd name="connsiteY187" fmla="*/ 475889 h 1224078"/>
                <a:gd name="connsiteX188" fmla="*/ 343200 w 2376256"/>
                <a:gd name="connsiteY188" fmla="*/ 473089 h 1224078"/>
                <a:gd name="connsiteX189" fmla="*/ 768921 w 2376256"/>
                <a:gd name="connsiteY189" fmla="*/ 473024 h 1224078"/>
                <a:gd name="connsiteX190" fmla="*/ 822780 w 2376256"/>
                <a:gd name="connsiteY190" fmla="*/ 473024 h 1224078"/>
                <a:gd name="connsiteX191" fmla="*/ 825389 w 2376256"/>
                <a:gd name="connsiteY191" fmla="*/ 474782 h 1224078"/>
                <a:gd name="connsiteX192" fmla="*/ 931803 w 2376256"/>
                <a:gd name="connsiteY192" fmla="*/ 747212 h 1224078"/>
                <a:gd name="connsiteX193" fmla="*/ 929194 w 2376256"/>
                <a:gd name="connsiteY193" fmla="*/ 750990 h 1224078"/>
                <a:gd name="connsiteX194" fmla="*/ 881856 w 2376256"/>
                <a:gd name="connsiteY194" fmla="*/ 750990 h 1224078"/>
                <a:gd name="connsiteX195" fmla="*/ 879248 w 2376256"/>
                <a:gd name="connsiteY195" fmla="*/ 749231 h 1224078"/>
                <a:gd name="connsiteX196" fmla="*/ 855252 w 2376256"/>
                <a:gd name="connsiteY196" fmla="*/ 686708 h 1224078"/>
                <a:gd name="connsiteX197" fmla="*/ 735993 w 2376256"/>
                <a:gd name="connsiteY197" fmla="*/ 686708 h 1224078"/>
                <a:gd name="connsiteX198" fmla="*/ 711997 w 2376256"/>
                <a:gd name="connsiteY198" fmla="*/ 749231 h 1224078"/>
                <a:gd name="connsiteX199" fmla="*/ 709389 w 2376256"/>
                <a:gd name="connsiteY199" fmla="*/ 750990 h 1224078"/>
                <a:gd name="connsiteX200" fmla="*/ 662507 w 2376256"/>
                <a:gd name="connsiteY200" fmla="*/ 750990 h 1224078"/>
                <a:gd name="connsiteX201" fmla="*/ 659899 w 2376256"/>
                <a:gd name="connsiteY201" fmla="*/ 747212 h 1224078"/>
                <a:gd name="connsiteX202" fmla="*/ 766248 w 2376256"/>
                <a:gd name="connsiteY202" fmla="*/ 474782 h 1224078"/>
                <a:gd name="connsiteX203" fmla="*/ 768856 w 2376256"/>
                <a:gd name="connsiteY203" fmla="*/ 473024 h 1224078"/>
                <a:gd name="connsiteX204" fmla="*/ 839016 w 2376256"/>
                <a:gd name="connsiteY204" fmla="*/ 643398 h 1224078"/>
                <a:gd name="connsiteX205" fmla="*/ 795655 w 2376256"/>
                <a:gd name="connsiteY205" fmla="*/ 530206 h 1224078"/>
                <a:gd name="connsiteX206" fmla="*/ 752294 w 2376256"/>
                <a:gd name="connsiteY206" fmla="*/ 643398 h 1224078"/>
                <a:gd name="connsiteX207" fmla="*/ 838951 w 2376256"/>
                <a:gd name="connsiteY207" fmla="*/ 643398 h 1224078"/>
                <a:gd name="connsiteX208" fmla="*/ 970990 w 2376256"/>
                <a:gd name="connsiteY208" fmla="*/ 475824 h 1224078"/>
                <a:gd name="connsiteX209" fmla="*/ 973794 w 2376256"/>
                <a:gd name="connsiteY209" fmla="*/ 473024 h 1224078"/>
                <a:gd name="connsiteX210" fmla="*/ 1081969 w 2376256"/>
                <a:gd name="connsiteY210" fmla="*/ 473024 h 1224078"/>
                <a:gd name="connsiteX211" fmla="*/ 1181732 w 2376256"/>
                <a:gd name="connsiteY211" fmla="*/ 561598 h 1224078"/>
                <a:gd name="connsiteX212" fmla="*/ 1081969 w 2376256"/>
                <a:gd name="connsiteY212" fmla="*/ 650562 h 1224078"/>
                <a:gd name="connsiteX213" fmla="*/ 1021133 w 2376256"/>
                <a:gd name="connsiteY213" fmla="*/ 650562 h 1224078"/>
                <a:gd name="connsiteX214" fmla="*/ 1021133 w 2376256"/>
                <a:gd name="connsiteY214" fmla="*/ 748254 h 1224078"/>
                <a:gd name="connsiteX215" fmla="*/ 1018329 w 2376256"/>
                <a:gd name="connsiteY215" fmla="*/ 751055 h 1224078"/>
                <a:gd name="connsiteX216" fmla="*/ 973794 w 2376256"/>
                <a:gd name="connsiteY216" fmla="*/ 751055 h 1224078"/>
                <a:gd name="connsiteX217" fmla="*/ 970990 w 2376256"/>
                <a:gd name="connsiteY217" fmla="*/ 748254 h 1224078"/>
                <a:gd name="connsiteX218" fmla="*/ 970990 w 2376256"/>
                <a:gd name="connsiteY218" fmla="*/ 475824 h 1224078"/>
                <a:gd name="connsiteX219" fmla="*/ 1077926 w 2376256"/>
                <a:gd name="connsiteY219" fmla="*/ 603736 h 1224078"/>
                <a:gd name="connsiteX220" fmla="*/ 1130416 w 2376256"/>
                <a:gd name="connsiteY220" fmla="*/ 561663 h 1224078"/>
                <a:gd name="connsiteX221" fmla="*/ 1077926 w 2376256"/>
                <a:gd name="connsiteY221" fmla="*/ 519981 h 1224078"/>
                <a:gd name="connsiteX222" fmla="*/ 1021068 w 2376256"/>
                <a:gd name="connsiteY222" fmla="*/ 519981 h 1224078"/>
                <a:gd name="connsiteX223" fmla="*/ 1021068 w 2376256"/>
                <a:gd name="connsiteY223" fmla="*/ 603801 h 1224078"/>
                <a:gd name="connsiteX224" fmla="*/ 1077926 w 2376256"/>
                <a:gd name="connsiteY224" fmla="*/ 603801 h 1224078"/>
                <a:gd name="connsiteX225" fmla="*/ 1232200 w 2376256"/>
                <a:gd name="connsiteY225" fmla="*/ 475824 h 1224078"/>
                <a:gd name="connsiteX226" fmla="*/ 1235005 w 2376256"/>
                <a:gd name="connsiteY226" fmla="*/ 473024 h 1224078"/>
                <a:gd name="connsiteX227" fmla="*/ 1343179 w 2376256"/>
                <a:gd name="connsiteY227" fmla="*/ 473024 h 1224078"/>
                <a:gd name="connsiteX228" fmla="*/ 1442942 w 2376256"/>
                <a:gd name="connsiteY228" fmla="*/ 561598 h 1224078"/>
                <a:gd name="connsiteX229" fmla="*/ 1343179 w 2376256"/>
                <a:gd name="connsiteY229" fmla="*/ 650562 h 1224078"/>
                <a:gd name="connsiteX230" fmla="*/ 1282343 w 2376256"/>
                <a:gd name="connsiteY230" fmla="*/ 650562 h 1224078"/>
                <a:gd name="connsiteX231" fmla="*/ 1282343 w 2376256"/>
                <a:gd name="connsiteY231" fmla="*/ 748254 h 1224078"/>
                <a:gd name="connsiteX232" fmla="*/ 1279539 w 2376256"/>
                <a:gd name="connsiteY232" fmla="*/ 751055 h 1224078"/>
                <a:gd name="connsiteX233" fmla="*/ 1235005 w 2376256"/>
                <a:gd name="connsiteY233" fmla="*/ 751055 h 1224078"/>
                <a:gd name="connsiteX234" fmla="*/ 1232200 w 2376256"/>
                <a:gd name="connsiteY234" fmla="*/ 748254 h 1224078"/>
                <a:gd name="connsiteX235" fmla="*/ 1232200 w 2376256"/>
                <a:gd name="connsiteY235" fmla="*/ 475824 h 1224078"/>
                <a:gd name="connsiteX236" fmla="*/ 1339136 w 2376256"/>
                <a:gd name="connsiteY236" fmla="*/ 603736 h 1224078"/>
                <a:gd name="connsiteX237" fmla="*/ 1391626 w 2376256"/>
                <a:gd name="connsiteY237" fmla="*/ 561663 h 1224078"/>
                <a:gd name="connsiteX238" fmla="*/ 1339136 w 2376256"/>
                <a:gd name="connsiteY238" fmla="*/ 519981 h 1224078"/>
                <a:gd name="connsiteX239" fmla="*/ 1282278 w 2376256"/>
                <a:gd name="connsiteY239" fmla="*/ 519981 h 1224078"/>
                <a:gd name="connsiteX240" fmla="*/ 1282278 w 2376256"/>
                <a:gd name="connsiteY240" fmla="*/ 603801 h 1224078"/>
                <a:gd name="connsiteX241" fmla="*/ 1339136 w 2376256"/>
                <a:gd name="connsiteY241" fmla="*/ 603801 h 1224078"/>
                <a:gd name="connsiteX242" fmla="*/ 1496149 w 2376256"/>
                <a:gd name="connsiteY242" fmla="*/ 473089 h 1224078"/>
                <a:gd name="connsiteX243" fmla="*/ 1540684 w 2376256"/>
                <a:gd name="connsiteY243" fmla="*/ 473089 h 1224078"/>
                <a:gd name="connsiteX244" fmla="*/ 1543488 w 2376256"/>
                <a:gd name="connsiteY244" fmla="*/ 475889 h 1224078"/>
                <a:gd name="connsiteX245" fmla="*/ 1543488 w 2376256"/>
                <a:gd name="connsiteY245" fmla="*/ 704228 h 1224078"/>
                <a:gd name="connsiteX246" fmla="*/ 1674289 w 2376256"/>
                <a:gd name="connsiteY246" fmla="*/ 704228 h 1224078"/>
                <a:gd name="connsiteX247" fmla="*/ 1677092 w 2376256"/>
                <a:gd name="connsiteY247" fmla="*/ 707028 h 1224078"/>
                <a:gd name="connsiteX248" fmla="*/ 1677092 w 2376256"/>
                <a:gd name="connsiteY248" fmla="*/ 748319 h 1224078"/>
                <a:gd name="connsiteX249" fmla="*/ 1674289 w 2376256"/>
                <a:gd name="connsiteY249" fmla="*/ 751120 h 1224078"/>
                <a:gd name="connsiteX250" fmla="*/ 1493345 w 2376256"/>
                <a:gd name="connsiteY250" fmla="*/ 751120 h 1224078"/>
                <a:gd name="connsiteX251" fmla="*/ 1493345 w 2376256"/>
                <a:gd name="connsiteY251" fmla="*/ 475889 h 1224078"/>
                <a:gd name="connsiteX252" fmla="*/ 1496149 w 2376256"/>
                <a:gd name="connsiteY252" fmla="*/ 473089 h 1224078"/>
                <a:gd name="connsiteX253" fmla="*/ 1727169 w 2376256"/>
                <a:gd name="connsiteY253" fmla="*/ 473089 h 1224078"/>
                <a:gd name="connsiteX254" fmla="*/ 1771704 w 2376256"/>
                <a:gd name="connsiteY254" fmla="*/ 473089 h 1224078"/>
                <a:gd name="connsiteX255" fmla="*/ 1774508 w 2376256"/>
                <a:gd name="connsiteY255" fmla="*/ 475889 h 1224078"/>
                <a:gd name="connsiteX256" fmla="*/ 1774508 w 2376256"/>
                <a:gd name="connsiteY256" fmla="*/ 748319 h 1224078"/>
                <a:gd name="connsiteX257" fmla="*/ 1771704 w 2376256"/>
                <a:gd name="connsiteY257" fmla="*/ 751120 h 1224078"/>
                <a:gd name="connsiteX258" fmla="*/ 1727169 w 2376256"/>
                <a:gd name="connsiteY258" fmla="*/ 751120 h 1224078"/>
                <a:gd name="connsiteX259" fmla="*/ 1724365 w 2376256"/>
                <a:gd name="connsiteY259" fmla="*/ 748319 h 1224078"/>
                <a:gd name="connsiteX260" fmla="*/ 1724365 w 2376256"/>
                <a:gd name="connsiteY260" fmla="*/ 475889 h 1224078"/>
                <a:gd name="connsiteX261" fmla="*/ 1727169 w 2376256"/>
                <a:gd name="connsiteY261" fmla="*/ 473089 h 1224078"/>
                <a:gd name="connsiteX262" fmla="*/ 1844082 w 2376256"/>
                <a:gd name="connsiteY262" fmla="*/ 473089 h 1224078"/>
                <a:gd name="connsiteX263" fmla="*/ 2033762 w 2376256"/>
                <a:gd name="connsiteY263" fmla="*/ 473089 h 1224078"/>
                <a:gd name="connsiteX264" fmla="*/ 2036565 w 2376256"/>
                <a:gd name="connsiteY264" fmla="*/ 475889 h 1224078"/>
                <a:gd name="connsiteX265" fmla="*/ 2036565 w 2376256"/>
                <a:gd name="connsiteY265" fmla="*/ 516790 h 1224078"/>
                <a:gd name="connsiteX266" fmla="*/ 2033762 w 2376256"/>
                <a:gd name="connsiteY266" fmla="*/ 519590 h 1224078"/>
                <a:gd name="connsiteX267" fmla="*/ 1891420 w 2376256"/>
                <a:gd name="connsiteY267" fmla="*/ 519590 h 1224078"/>
                <a:gd name="connsiteX268" fmla="*/ 1891420 w 2376256"/>
                <a:gd name="connsiteY268" fmla="*/ 583937 h 1224078"/>
                <a:gd name="connsiteX269" fmla="*/ 2015114 w 2376256"/>
                <a:gd name="connsiteY269" fmla="*/ 583937 h 1224078"/>
                <a:gd name="connsiteX270" fmla="*/ 2017917 w 2376256"/>
                <a:gd name="connsiteY270" fmla="*/ 586737 h 1224078"/>
                <a:gd name="connsiteX271" fmla="*/ 2017917 w 2376256"/>
                <a:gd name="connsiteY271" fmla="*/ 627247 h 1224078"/>
                <a:gd name="connsiteX272" fmla="*/ 2015114 w 2376256"/>
                <a:gd name="connsiteY272" fmla="*/ 630047 h 1224078"/>
                <a:gd name="connsiteX273" fmla="*/ 1891420 w 2376256"/>
                <a:gd name="connsiteY273" fmla="*/ 630047 h 1224078"/>
                <a:gd name="connsiteX274" fmla="*/ 1891420 w 2376256"/>
                <a:gd name="connsiteY274" fmla="*/ 704684 h 1224078"/>
                <a:gd name="connsiteX275" fmla="*/ 2033762 w 2376256"/>
                <a:gd name="connsiteY275" fmla="*/ 704684 h 1224078"/>
                <a:gd name="connsiteX276" fmla="*/ 2036565 w 2376256"/>
                <a:gd name="connsiteY276" fmla="*/ 707484 h 1224078"/>
                <a:gd name="connsiteX277" fmla="*/ 2036565 w 2376256"/>
                <a:gd name="connsiteY277" fmla="*/ 748384 h 1224078"/>
                <a:gd name="connsiteX278" fmla="*/ 2033762 w 2376256"/>
                <a:gd name="connsiteY278" fmla="*/ 751185 h 1224078"/>
                <a:gd name="connsiteX279" fmla="*/ 1844082 w 2376256"/>
                <a:gd name="connsiteY279" fmla="*/ 751185 h 1224078"/>
                <a:gd name="connsiteX280" fmla="*/ 1841278 w 2376256"/>
                <a:gd name="connsiteY280" fmla="*/ 748384 h 1224078"/>
                <a:gd name="connsiteX281" fmla="*/ 1841278 w 2376256"/>
                <a:gd name="connsiteY281" fmla="*/ 475955 h 1224078"/>
                <a:gd name="connsiteX282" fmla="*/ 1844082 w 2376256"/>
                <a:gd name="connsiteY282" fmla="*/ 473154 h 1224078"/>
                <a:gd name="connsiteX283" fmla="*/ 2093359 w 2376256"/>
                <a:gd name="connsiteY283" fmla="*/ 475889 h 1224078"/>
                <a:gd name="connsiteX284" fmla="*/ 2096163 w 2376256"/>
                <a:gd name="connsiteY284" fmla="*/ 473089 h 1224078"/>
                <a:gd name="connsiteX285" fmla="*/ 2183276 w 2376256"/>
                <a:gd name="connsiteY285" fmla="*/ 473089 h 1224078"/>
                <a:gd name="connsiteX286" fmla="*/ 2326401 w 2376256"/>
                <a:gd name="connsiteY286" fmla="*/ 612072 h 1224078"/>
                <a:gd name="connsiteX287" fmla="*/ 2183276 w 2376256"/>
                <a:gd name="connsiteY287" fmla="*/ 751055 h 1224078"/>
                <a:gd name="connsiteX288" fmla="*/ 2096163 w 2376256"/>
                <a:gd name="connsiteY288" fmla="*/ 751055 h 1224078"/>
                <a:gd name="connsiteX289" fmla="*/ 2093359 w 2376256"/>
                <a:gd name="connsiteY289" fmla="*/ 748254 h 1224078"/>
                <a:gd name="connsiteX290" fmla="*/ 2093359 w 2376256"/>
                <a:gd name="connsiteY290" fmla="*/ 475824 h 1224078"/>
                <a:gd name="connsiteX291" fmla="*/ 2180798 w 2376256"/>
                <a:gd name="connsiteY291" fmla="*/ 704228 h 1224078"/>
                <a:gd name="connsiteX292" fmla="*/ 2274628 w 2376256"/>
                <a:gd name="connsiteY292" fmla="*/ 612072 h 1224078"/>
                <a:gd name="connsiteX293" fmla="*/ 2180798 w 2376256"/>
                <a:gd name="connsiteY293" fmla="*/ 519916 h 1224078"/>
                <a:gd name="connsiteX294" fmla="*/ 2143436 w 2376256"/>
                <a:gd name="connsiteY294" fmla="*/ 519916 h 1224078"/>
                <a:gd name="connsiteX295" fmla="*/ 2143436 w 2376256"/>
                <a:gd name="connsiteY295" fmla="*/ 704163 h 1224078"/>
                <a:gd name="connsiteX296" fmla="*/ 2180798 w 2376256"/>
                <a:gd name="connsiteY296" fmla="*/ 704163 h 1224078"/>
                <a:gd name="connsiteX297" fmla="*/ 549 w 2376256"/>
                <a:gd name="connsiteY297" fmla="*/ 1184937 h 1224078"/>
                <a:gd name="connsiteX298" fmla="*/ 26370 w 2376256"/>
                <a:gd name="connsiteY298" fmla="*/ 1150028 h 1224078"/>
                <a:gd name="connsiteX299" fmla="*/ 30217 w 2376256"/>
                <a:gd name="connsiteY299" fmla="*/ 1149442 h 1224078"/>
                <a:gd name="connsiteX300" fmla="*/ 110288 w 2376256"/>
                <a:gd name="connsiteY300" fmla="*/ 1178359 h 1224078"/>
                <a:gd name="connsiteX301" fmla="*/ 163170 w 2376256"/>
                <a:gd name="connsiteY301" fmla="*/ 1140650 h 1224078"/>
                <a:gd name="connsiteX302" fmla="*/ 121438 w 2376256"/>
                <a:gd name="connsiteY302" fmla="*/ 1104504 h 1224078"/>
                <a:gd name="connsiteX303" fmla="*/ 72535 w 2376256"/>
                <a:gd name="connsiteY303" fmla="*/ 1092976 h 1224078"/>
                <a:gd name="connsiteX304" fmla="*/ 4135 w 2376256"/>
                <a:gd name="connsiteY304" fmla="*/ 1019903 h 1224078"/>
                <a:gd name="connsiteX305" fmla="*/ 106311 w 2376256"/>
                <a:gd name="connsiteY305" fmla="*/ 936539 h 1224078"/>
                <a:gd name="connsiteX306" fmla="*/ 206074 w 2376256"/>
                <a:gd name="connsiteY306" fmla="*/ 973532 h 1224078"/>
                <a:gd name="connsiteX307" fmla="*/ 206205 w 2376256"/>
                <a:gd name="connsiteY307" fmla="*/ 977504 h 1224078"/>
                <a:gd name="connsiteX308" fmla="*/ 177319 w 2376256"/>
                <a:gd name="connsiteY308" fmla="*/ 1008440 h 1224078"/>
                <a:gd name="connsiteX309" fmla="*/ 173472 w 2376256"/>
                <a:gd name="connsiteY309" fmla="*/ 1008570 h 1224078"/>
                <a:gd name="connsiteX310" fmla="*/ 105528 w 2376256"/>
                <a:gd name="connsiteY310" fmla="*/ 981803 h 1224078"/>
                <a:gd name="connsiteX311" fmla="*/ 54604 w 2376256"/>
                <a:gd name="connsiteY311" fmla="*/ 1016777 h 1224078"/>
                <a:gd name="connsiteX312" fmla="*/ 97117 w 2376256"/>
                <a:gd name="connsiteY312" fmla="*/ 1050903 h 1224078"/>
                <a:gd name="connsiteX313" fmla="*/ 146021 w 2376256"/>
                <a:gd name="connsiteY313" fmla="*/ 1062431 h 1224078"/>
                <a:gd name="connsiteX314" fmla="*/ 214029 w 2376256"/>
                <a:gd name="connsiteY314" fmla="*/ 1137068 h 1224078"/>
                <a:gd name="connsiteX315" fmla="*/ 108658 w 2376256"/>
                <a:gd name="connsiteY315" fmla="*/ 1224014 h 1224078"/>
                <a:gd name="connsiteX316" fmla="*/ 1070 w 2376256"/>
                <a:gd name="connsiteY316" fmla="*/ 1188779 h 1224078"/>
                <a:gd name="connsiteX317" fmla="*/ 549 w 2376256"/>
                <a:gd name="connsiteY317" fmla="*/ 1184872 h 1224078"/>
                <a:gd name="connsiteX318" fmla="*/ 249435 w 2376256"/>
                <a:gd name="connsiteY318" fmla="*/ 1080667 h 1224078"/>
                <a:gd name="connsiteX319" fmla="*/ 393342 w 2376256"/>
                <a:gd name="connsiteY319" fmla="*/ 936539 h 1224078"/>
                <a:gd name="connsiteX320" fmla="*/ 515992 w 2376256"/>
                <a:gd name="connsiteY320" fmla="*/ 1003621 h 1224078"/>
                <a:gd name="connsiteX321" fmla="*/ 515014 w 2376256"/>
                <a:gd name="connsiteY321" fmla="*/ 1007463 h 1224078"/>
                <a:gd name="connsiteX322" fmla="*/ 476478 w 2376256"/>
                <a:gd name="connsiteY322" fmla="*/ 1030388 h 1224078"/>
                <a:gd name="connsiteX323" fmla="*/ 472696 w 2376256"/>
                <a:gd name="connsiteY323" fmla="*/ 1029346 h 1224078"/>
                <a:gd name="connsiteX324" fmla="*/ 393342 w 2376256"/>
                <a:gd name="connsiteY324" fmla="*/ 983757 h 1224078"/>
                <a:gd name="connsiteX325" fmla="*/ 301469 w 2376256"/>
                <a:gd name="connsiteY325" fmla="*/ 1080276 h 1224078"/>
                <a:gd name="connsiteX326" fmla="*/ 393342 w 2376256"/>
                <a:gd name="connsiteY326" fmla="*/ 1176796 h 1224078"/>
                <a:gd name="connsiteX327" fmla="*/ 473087 w 2376256"/>
                <a:gd name="connsiteY327" fmla="*/ 1131206 h 1224078"/>
                <a:gd name="connsiteX328" fmla="*/ 476869 w 2376256"/>
                <a:gd name="connsiteY328" fmla="*/ 1130164 h 1224078"/>
                <a:gd name="connsiteX329" fmla="*/ 515340 w 2376256"/>
                <a:gd name="connsiteY329" fmla="*/ 1152764 h 1224078"/>
                <a:gd name="connsiteX330" fmla="*/ 516318 w 2376256"/>
                <a:gd name="connsiteY330" fmla="*/ 1156606 h 1224078"/>
                <a:gd name="connsiteX331" fmla="*/ 392886 w 2376256"/>
                <a:gd name="connsiteY331" fmla="*/ 1224078 h 1224078"/>
                <a:gd name="connsiteX332" fmla="*/ 249370 w 2376256"/>
                <a:gd name="connsiteY332" fmla="*/ 1080732 h 1224078"/>
                <a:gd name="connsiteX333" fmla="*/ 566721 w 2376256"/>
                <a:gd name="connsiteY333" fmla="*/ 941293 h 1224078"/>
                <a:gd name="connsiteX334" fmla="*/ 611256 w 2376256"/>
                <a:gd name="connsiteY334" fmla="*/ 941293 h 1224078"/>
                <a:gd name="connsiteX335" fmla="*/ 614060 w 2376256"/>
                <a:gd name="connsiteY335" fmla="*/ 944094 h 1224078"/>
                <a:gd name="connsiteX336" fmla="*/ 614060 w 2376256"/>
                <a:gd name="connsiteY336" fmla="*/ 1216524 h 1224078"/>
                <a:gd name="connsiteX337" fmla="*/ 611256 w 2376256"/>
                <a:gd name="connsiteY337" fmla="*/ 1219324 h 1224078"/>
                <a:gd name="connsiteX338" fmla="*/ 566721 w 2376256"/>
                <a:gd name="connsiteY338" fmla="*/ 1219324 h 1224078"/>
                <a:gd name="connsiteX339" fmla="*/ 563917 w 2376256"/>
                <a:gd name="connsiteY339" fmla="*/ 1216524 h 1224078"/>
                <a:gd name="connsiteX340" fmla="*/ 563917 w 2376256"/>
                <a:gd name="connsiteY340" fmla="*/ 944094 h 1224078"/>
                <a:gd name="connsiteX341" fmla="*/ 566721 w 2376256"/>
                <a:gd name="connsiteY341" fmla="*/ 941293 h 1224078"/>
                <a:gd name="connsiteX342" fmla="*/ 683634 w 2376256"/>
                <a:gd name="connsiteY342" fmla="*/ 941293 h 1224078"/>
                <a:gd name="connsiteX343" fmla="*/ 873314 w 2376256"/>
                <a:gd name="connsiteY343" fmla="*/ 941293 h 1224078"/>
                <a:gd name="connsiteX344" fmla="*/ 876118 w 2376256"/>
                <a:gd name="connsiteY344" fmla="*/ 944094 h 1224078"/>
                <a:gd name="connsiteX345" fmla="*/ 876118 w 2376256"/>
                <a:gd name="connsiteY345" fmla="*/ 984994 h 1224078"/>
                <a:gd name="connsiteX346" fmla="*/ 873314 w 2376256"/>
                <a:gd name="connsiteY346" fmla="*/ 987795 h 1224078"/>
                <a:gd name="connsiteX347" fmla="*/ 730972 w 2376256"/>
                <a:gd name="connsiteY347" fmla="*/ 987795 h 1224078"/>
                <a:gd name="connsiteX348" fmla="*/ 730972 w 2376256"/>
                <a:gd name="connsiteY348" fmla="*/ 1052141 h 1224078"/>
                <a:gd name="connsiteX349" fmla="*/ 854665 w 2376256"/>
                <a:gd name="connsiteY349" fmla="*/ 1052141 h 1224078"/>
                <a:gd name="connsiteX350" fmla="*/ 857469 w 2376256"/>
                <a:gd name="connsiteY350" fmla="*/ 1054941 h 1224078"/>
                <a:gd name="connsiteX351" fmla="*/ 857469 w 2376256"/>
                <a:gd name="connsiteY351" fmla="*/ 1095451 h 1224078"/>
                <a:gd name="connsiteX352" fmla="*/ 854665 w 2376256"/>
                <a:gd name="connsiteY352" fmla="*/ 1098252 h 1224078"/>
                <a:gd name="connsiteX353" fmla="*/ 730972 w 2376256"/>
                <a:gd name="connsiteY353" fmla="*/ 1098252 h 1224078"/>
                <a:gd name="connsiteX354" fmla="*/ 730972 w 2376256"/>
                <a:gd name="connsiteY354" fmla="*/ 1172888 h 1224078"/>
                <a:gd name="connsiteX355" fmla="*/ 873314 w 2376256"/>
                <a:gd name="connsiteY355" fmla="*/ 1172888 h 1224078"/>
                <a:gd name="connsiteX356" fmla="*/ 876118 w 2376256"/>
                <a:gd name="connsiteY356" fmla="*/ 1175689 h 1224078"/>
                <a:gd name="connsiteX357" fmla="*/ 876118 w 2376256"/>
                <a:gd name="connsiteY357" fmla="*/ 1216589 h 1224078"/>
                <a:gd name="connsiteX358" fmla="*/ 873314 w 2376256"/>
                <a:gd name="connsiteY358" fmla="*/ 1219389 h 1224078"/>
                <a:gd name="connsiteX359" fmla="*/ 683634 w 2376256"/>
                <a:gd name="connsiteY359" fmla="*/ 1219389 h 1224078"/>
                <a:gd name="connsiteX360" fmla="*/ 680829 w 2376256"/>
                <a:gd name="connsiteY360" fmla="*/ 1216589 h 1224078"/>
                <a:gd name="connsiteX361" fmla="*/ 680829 w 2376256"/>
                <a:gd name="connsiteY361" fmla="*/ 944159 h 1224078"/>
                <a:gd name="connsiteX362" fmla="*/ 683634 w 2376256"/>
                <a:gd name="connsiteY362" fmla="*/ 941358 h 1224078"/>
                <a:gd name="connsiteX363" fmla="*/ 935715 w 2376256"/>
                <a:gd name="connsiteY363" fmla="*/ 941293 h 1224078"/>
                <a:gd name="connsiteX364" fmla="*/ 982792 w 2376256"/>
                <a:gd name="connsiteY364" fmla="*/ 941293 h 1224078"/>
                <a:gd name="connsiteX365" fmla="*/ 985075 w 2376256"/>
                <a:gd name="connsiteY365" fmla="*/ 942466 h 1224078"/>
                <a:gd name="connsiteX366" fmla="*/ 1122982 w 2376256"/>
                <a:gd name="connsiteY366" fmla="*/ 1137068 h 1224078"/>
                <a:gd name="connsiteX367" fmla="*/ 1122982 w 2376256"/>
                <a:gd name="connsiteY367" fmla="*/ 944029 h 1224078"/>
                <a:gd name="connsiteX368" fmla="*/ 1125787 w 2376256"/>
                <a:gd name="connsiteY368" fmla="*/ 941228 h 1224078"/>
                <a:gd name="connsiteX369" fmla="*/ 1170321 w 2376256"/>
                <a:gd name="connsiteY369" fmla="*/ 941228 h 1224078"/>
                <a:gd name="connsiteX370" fmla="*/ 1173125 w 2376256"/>
                <a:gd name="connsiteY370" fmla="*/ 944029 h 1224078"/>
                <a:gd name="connsiteX371" fmla="*/ 1173125 w 2376256"/>
                <a:gd name="connsiteY371" fmla="*/ 1216459 h 1224078"/>
                <a:gd name="connsiteX372" fmla="*/ 1170321 w 2376256"/>
                <a:gd name="connsiteY372" fmla="*/ 1219259 h 1224078"/>
                <a:gd name="connsiteX373" fmla="*/ 1123244 w 2376256"/>
                <a:gd name="connsiteY373" fmla="*/ 1219259 h 1224078"/>
                <a:gd name="connsiteX374" fmla="*/ 1120961 w 2376256"/>
                <a:gd name="connsiteY374" fmla="*/ 1218087 h 1224078"/>
                <a:gd name="connsiteX375" fmla="*/ 983053 w 2376256"/>
                <a:gd name="connsiteY375" fmla="*/ 1023094 h 1224078"/>
                <a:gd name="connsiteX376" fmla="*/ 983053 w 2376256"/>
                <a:gd name="connsiteY376" fmla="*/ 1216524 h 1224078"/>
                <a:gd name="connsiteX377" fmla="*/ 980250 w 2376256"/>
                <a:gd name="connsiteY377" fmla="*/ 1219324 h 1224078"/>
                <a:gd name="connsiteX378" fmla="*/ 935715 w 2376256"/>
                <a:gd name="connsiteY378" fmla="*/ 1219324 h 1224078"/>
                <a:gd name="connsiteX379" fmla="*/ 932911 w 2376256"/>
                <a:gd name="connsiteY379" fmla="*/ 1216524 h 1224078"/>
                <a:gd name="connsiteX380" fmla="*/ 932911 w 2376256"/>
                <a:gd name="connsiteY380" fmla="*/ 944094 h 1224078"/>
                <a:gd name="connsiteX381" fmla="*/ 935715 w 2376256"/>
                <a:gd name="connsiteY381" fmla="*/ 941293 h 1224078"/>
                <a:gd name="connsiteX382" fmla="*/ 1224767 w 2376256"/>
                <a:gd name="connsiteY382" fmla="*/ 1080667 h 1224078"/>
                <a:gd name="connsiteX383" fmla="*/ 1368674 w 2376256"/>
                <a:gd name="connsiteY383" fmla="*/ 936539 h 1224078"/>
                <a:gd name="connsiteX384" fmla="*/ 1491324 w 2376256"/>
                <a:gd name="connsiteY384" fmla="*/ 1003621 h 1224078"/>
                <a:gd name="connsiteX385" fmla="*/ 1490346 w 2376256"/>
                <a:gd name="connsiteY385" fmla="*/ 1007463 h 1224078"/>
                <a:gd name="connsiteX386" fmla="*/ 1451810 w 2376256"/>
                <a:gd name="connsiteY386" fmla="*/ 1030388 h 1224078"/>
                <a:gd name="connsiteX387" fmla="*/ 1448028 w 2376256"/>
                <a:gd name="connsiteY387" fmla="*/ 1029346 h 1224078"/>
                <a:gd name="connsiteX388" fmla="*/ 1368674 w 2376256"/>
                <a:gd name="connsiteY388" fmla="*/ 983757 h 1224078"/>
                <a:gd name="connsiteX389" fmla="*/ 1276866 w 2376256"/>
                <a:gd name="connsiteY389" fmla="*/ 1080276 h 1224078"/>
                <a:gd name="connsiteX390" fmla="*/ 1368674 w 2376256"/>
                <a:gd name="connsiteY390" fmla="*/ 1176796 h 1224078"/>
                <a:gd name="connsiteX391" fmla="*/ 1448419 w 2376256"/>
                <a:gd name="connsiteY391" fmla="*/ 1131206 h 1224078"/>
                <a:gd name="connsiteX392" fmla="*/ 1452201 w 2376256"/>
                <a:gd name="connsiteY392" fmla="*/ 1130164 h 1224078"/>
                <a:gd name="connsiteX393" fmla="*/ 1490672 w 2376256"/>
                <a:gd name="connsiteY393" fmla="*/ 1152764 h 1224078"/>
                <a:gd name="connsiteX394" fmla="*/ 1491650 w 2376256"/>
                <a:gd name="connsiteY394" fmla="*/ 1156606 h 1224078"/>
                <a:gd name="connsiteX395" fmla="*/ 1368217 w 2376256"/>
                <a:gd name="connsiteY395" fmla="*/ 1224078 h 1224078"/>
                <a:gd name="connsiteX396" fmla="*/ 1224702 w 2376256"/>
                <a:gd name="connsiteY396" fmla="*/ 1080732 h 1224078"/>
                <a:gd name="connsiteX397" fmla="*/ 1542053 w 2376256"/>
                <a:gd name="connsiteY397" fmla="*/ 941293 h 1224078"/>
                <a:gd name="connsiteX398" fmla="*/ 1731733 w 2376256"/>
                <a:gd name="connsiteY398" fmla="*/ 941293 h 1224078"/>
                <a:gd name="connsiteX399" fmla="*/ 1734538 w 2376256"/>
                <a:gd name="connsiteY399" fmla="*/ 944094 h 1224078"/>
                <a:gd name="connsiteX400" fmla="*/ 1734538 w 2376256"/>
                <a:gd name="connsiteY400" fmla="*/ 984994 h 1224078"/>
                <a:gd name="connsiteX401" fmla="*/ 1731733 w 2376256"/>
                <a:gd name="connsiteY401" fmla="*/ 987795 h 1224078"/>
                <a:gd name="connsiteX402" fmla="*/ 1589392 w 2376256"/>
                <a:gd name="connsiteY402" fmla="*/ 987795 h 1224078"/>
                <a:gd name="connsiteX403" fmla="*/ 1589392 w 2376256"/>
                <a:gd name="connsiteY403" fmla="*/ 1052141 h 1224078"/>
                <a:gd name="connsiteX404" fmla="*/ 1713085 w 2376256"/>
                <a:gd name="connsiteY404" fmla="*/ 1052141 h 1224078"/>
                <a:gd name="connsiteX405" fmla="*/ 1715889 w 2376256"/>
                <a:gd name="connsiteY405" fmla="*/ 1054941 h 1224078"/>
                <a:gd name="connsiteX406" fmla="*/ 1715889 w 2376256"/>
                <a:gd name="connsiteY406" fmla="*/ 1095451 h 1224078"/>
                <a:gd name="connsiteX407" fmla="*/ 1713085 w 2376256"/>
                <a:gd name="connsiteY407" fmla="*/ 1098252 h 1224078"/>
                <a:gd name="connsiteX408" fmla="*/ 1589392 w 2376256"/>
                <a:gd name="connsiteY408" fmla="*/ 1098252 h 1224078"/>
                <a:gd name="connsiteX409" fmla="*/ 1589392 w 2376256"/>
                <a:gd name="connsiteY409" fmla="*/ 1172888 h 1224078"/>
                <a:gd name="connsiteX410" fmla="*/ 1731733 w 2376256"/>
                <a:gd name="connsiteY410" fmla="*/ 1172888 h 1224078"/>
                <a:gd name="connsiteX411" fmla="*/ 1734538 w 2376256"/>
                <a:gd name="connsiteY411" fmla="*/ 1175689 h 1224078"/>
                <a:gd name="connsiteX412" fmla="*/ 1734538 w 2376256"/>
                <a:gd name="connsiteY412" fmla="*/ 1216589 h 1224078"/>
                <a:gd name="connsiteX413" fmla="*/ 1731733 w 2376256"/>
                <a:gd name="connsiteY413" fmla="*/ 1219389 h 1224078"/>
                <a:gd name="connsiteX414" fmla="*/ 1542053 w 2376256"/>
                <a:gd name="connsiteY414" fmla="*/ 1219389 h 1224078"/>
                <a:gd name="connsiteX415" fmla="*/ 1539250 w 2376256"/>
                <a:gd name="connsiteY415" fmla="*/ 1216589 h 1224078"/>
                <a:gd name="connsiteX416" fmla="*/ 1539250 w 2376256"/>
                <a:gd name="connsiteY416" fmla="*/ 944159 h 1224078"/>
                <a:gd name="connsiteX417" fmla="*/ 1542053 w 2376256"/>
                <a:gd name="connsiteY417" fmla="*/ 941358 h 1224078"/>
                <a:gd name="connsiteX418" fmla="*/ 1773856 w 2376256"/>
                <a:gd name="connsiteY418" fmla="*/ 1184937 h 1224078"/>
                <a:gd name="connsiteX419" fmla="*/ 1799677 w 2376256"/>
                <a:gd name="connsiteY419" fmla="*/ 1150028 h 1224078"/>
                <a:gd name="connsiteX420" fmla="*/ 1803524 w 2376256"/>
                <a:gd name="connsiteY420" fmla="*/ 1149442 h 1224078"/>
                <a:gd name="connsiteX421" fmla="*/ 1883595 w 2376256"/>
                <a:gd name="connsiteY421" fmla="*/ 1178359 h 1224078"/>
                <a:gd name="connsiteX422" fmla="*/ 1936476 w 2376256"/>
                <a:gd name="connsiteY422" fmla="*/ 1140650 h 1224078"/>
                <a:gd name="connsiteX423" fmla="*/ 1894745 w 2376256"/>
                <a:gd name="connsiteY423" fmla="*/ 1104504 h 1224078"/>
                <a:gd name="connsiteX424" fmla="*/ 1845842 w 2376256"/>
                <a:gd name="connsiteY424" fmla="*/ 1092976 h 1224078"/>
                <a:gd name="connsiteX425" fmla="*/ 1777442 w 2376256"/>
                <a:gd name="connsiteY425" fmla="*/ 1019903 h 1224078"/>
                <a:gd name="connsiteX426" fmla="*/ 1879618 w 2376256"/>
                <a:gd name="connsiteY426" fmla="*/ 936539 h 1224078"/>
                <a:gd name="connsiteX427" fmla="*/ 1979382 w 2376256"/>
                <a:gd name="connsiteY427" fmla="*/ 973532 h 1224078"/>
                <a:gd name="connsiteX428" fmla="*/ 1979511 w 2376256"/>
                <a:gd name="connsiteY428" fmla="*/ 977504 h 1224078"/>
                <a:gd name="connsiteX429" fmla="*/ 1950626 w 2376256"/>
                <a:gd name="connsiteY429" fmla="*/ 1008440 h 1224078"/>
                <a:gd name="connsiteX430" fmla="*/ 1946779 w 2376256"/>
                <a:gd name="connsiteY430" fmla="*/ 1008570 h 1224078"/>
                <a:gd name="connsiteX431" fmla="*/ 1878836 w 2376256"/>
                <a:gd name="connsiteY431" fmla="*/ 981803 h 1224078"/>
                <a:gd name="connsiteX432" fmla="*/ 1827910 w 2376256"/>
                <a:gd name="connsiteY432" fmla="*/ 1016777 h 1224078"/>
                <a:gd name="connsiteX433" fmla="*/ 1870424 w 2376256"/>
                <a:gd name="connsiteY433" fmla="*/ 1050903 h 1224078"/>
                <a:gd name="connsiteX434" fmla="*/ 1919328 w 2376256"/>
                <a:gd name="connsiteY434" fmla="*/ 1062431 h 1224078"/>
                <a:gd name="connsiteX435" fmla="*/ 1987336 w 2376256"/>
                <a:gd name="connsiteY435" fmla="*/ 1137068 h 1224078"/>
                <a:gd name="connsiteX436" fmla="*/ 1881965 w 2376256"/>
                <a:gd name="connsiteY436" fmla="*/ 1224014 h 1224078"/>
                <a:gd name="connsiteX437" fmla="*/ 1774378 w 2376256"/>
                <a:gd name="connsiteY437" fmla="*/ 1188779 h 1224078"/>
                <a:gd name="connsiteX438" fmla="*/ 1773856 w 2376256"/>
                <a:gd name="connsiteY438" fmla="*/ 1184872 h 122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</a:cxnLst>
              <a:rect l="l" t="t" r="r" b="b"/>
              <a:pathLst>
                <a:path w="2376256" h="1224078">
                  <a:moveTo>
                    <a:pt x="16850" y="171547"/>
                  </a:moveTo>
                  <a:lnTo>
                    <a:pt x="16850" y="7555"/>
                  </a:lnTo>
                  <a:cubicBezTo>
                    <a:pt x="16850" y="6057"/>
                    <a:pt x="18089" y="4754"/>
                    <a:pt x="19654" y="4754"/>
                  </a:cubicBezTo>
                  <a:lnTo>
                    <a:pt x="64189" y="4754"/>
                  </a:lnTo>
                  <a:cubicBezTo>
                    <a:pt x="65688" y="4754"/>
                    <a:pt x="66993" y="5992"/>
                    <a:pt x="66993" y="7555"/>
                  </a:cubicBezTo>
                  <a:lnTo>
                    <a:pt x="66993" y="166402"/>
                  </a:lnTo>
                  <a:cubicBezTo>
                    <a:pt x="66993" y="216420"/>
                    <a:pt x="91640" y="240257"/>
                    <a:pt x="133371" y="240257"/>
                  </a:cubicBezTo>
                  <a:cubicBezTo>
                    <a:pt x="175102" y="240257"/>
                    <a:pt x="199358" y="216420"/>
                    <a:pt x="199358" y="166402"/>
                  </a:cubicBezTo>
                  <a:lnTo>
                    <a:pt x="199358" y="7555"/>
                  </a:lnTo>
                  <a:cubicBezTo>
                    <a:pt x="199358" y="6057"/>
                    <a:pt x="200597" y="4754"/>
                    <a:pt x="202162" y="4754"/>
                  </a:cubicBezTo>
                  <a:lnTo>
                    <a:pt x="247088" y="4754"/>
                  </a:lnTo>
                  <a:cubicBezTo>
                    <a:pt x="248588" y="4754"/>
                    <a:pt x="249892" y="5992"/>
                    <a:pt x="249892" y="7555"/>
                  </a:cubicBezTo>
                  <a:lnTo>
                    <a:pt x="249892" y="171547"/>
                  </a:lnTo>
                  <a:cubicBezTo>
                    <a:pt x="249892" y="246183"/>
                    <a:pt x="205357" y="287540"/>
                    <a:pt x="133371" y="287540"/>
                  </a:cubicBezTo>
                  <a:cubicBezTo>
                    <a:pt x="61385" y="287540"/>
                    <a:pt x="16850" y="246249"/>
                    <a:pt x="16850" y="171547"/>
                  </a:cubicBezTo>
                  <a:close/>
                  <a:moveTo>
                    <a:pt x="315814" y="4754"/>
                  </a:moveTo>
                  <a:lnTo>
                    <a:pt x="362892" y="4754"/>
                  </a:lnTo>
                  <a:cubicBezTo>
                    <a:pt x="363804" y="4754"/>
                    <a:pt x="364652" y="5210"/>
                    <a:pt x="365174" y="5927"/>
                  </a:cubicBezTo>
                  <a:lnTo>
                    <a:pt x="503082" y="200529"/>
                  </a:lnTo>
                  <a:lnTo>
                    <a:pt x="503082" y="7490"/>
                  </a:lnTo>
                  <a:cubicBezTo>
                    <a:pt x="503082" y="5992"/>
                    <a:pt x="504321" y="4689"/>
                    <a:pt x="505885" y="4689"/>
                  </a:cubicBezTo>
                  <a:lnTo>
                    <a:pt x="550420" y="4689"/>
                  </a:lnTo>
                  <a:cubicBezTo>
                    <a:pt x="551920" y="4689"/>
                    <a:pt x="553224" y="5927"/>
                    <a:pt x="553224" y="7490"/>
                  </a:cubicBezTo>
                  <a:lnTo>
                    <a:pt x="553224" y="279920"/>
                  </a:lnTo>
                  <a:cubicBezTo>
                    <a:pt x="553224" y="281418"/>
                    <a:pt x="551985" y="282720"/>
                    <a:pt x="550420" y="282720"/>
                  </a:cubicBezTo>
                  <a:lnTo>
                    <a:pt x="503342" y="282720"/>
                  </a:lnTo>
                  <a:cubicBezTo>
                    <a:pt x="502429" y="282720"/>
                    <a:pt x="501582" y="282264"/>
                    <a:pt x="501060" y="281548"/>
                  </a:cubicBezTo>
                  <a:lnTo>
                    <a:pt x="363152" y="86555"/>
                  </a:lnTo>
                  <a:lnTo>
                    <a:pt x="363152" y="279985"/>
                  </a:lnTo>
                  <a:cubicBezTo>
                    <a:pt x="363152" y="281483"/>
                    <a:pt x="361913" y="282785"/>
                    <a:pt x="360349" y="282785"/>
                  </a:cubicBezTo>
                  <a:lnTo>
                    <a:pt x="315814" y="282785"/>
                  </a:lnTo>
                  <a:cubicBezTo>
                    <a:pt x="314314" y="282785"/>
                    <a:pt x="313010" y="281548"/>
                    <a:pt x="313010" y="279985"/>
                  </a:cubicBezTo>
                  <a:lnTo>
                    <a:pt x="313010" y="7555"/>
                  </a:lnTo>
                  <a:cubicBezTo>
                    <a:pt x="313010" y="6057"/>
                    <a:pt x="314249" y="4754"/>
                    <a:pt x="315814" y="4754"/>
                  </a:cubicBezTo>
                  <a:close/>
                  <a:moveTo>
                    <a:pt x="622732" y="4754"/>
                  </a:moveTo>
                  <a:lnTo>
                    <a:pt x="667267" y="4754"/>
                  </a:lnTo>
                  <a:cubicBezTo>
                    <a:pt x="668767" y="4754"/>
                    <a:pt x="670071" y="5992"/>
                    <a:pt x="670071" y="7555"/>
                  </a:cubicBezTo>
                  <a:lnTo>
                    <a:pt x="670071" y="279985"/>
                  </a:lnTo>
                  <a:cubicBezTo>
                    <a:pt x="670071" y="281483"/>
                    <a:pt x="668832" y="282785"/>
                    <a:pt x="667267" y="282785"/>
                  </a:cubicBezTo>
                  <a:lnTo>
                    <a:pt x="622732" y="282785"/>
                  </a:lnTo>
                  <a:cubicBezTo>
                    <a:pt x="621233" y="282785"/>
                    <a:pt x="619928" y="281548"/>
                    <a:pt x="619928" y="279985"/>
                  </a:cubicBezTo>
                  <a:lnTo>
                    <a:pt x="619928" y="7555"/>
                  </a:lnTo>
                  <a:cubicBezTo>
                    <a:pt x="619928" y="6057"/>
                    <a:pt x="621167" y="4754"/>
                    <a:pt x="622732" y="4754"/>
                  </a:cubicBezTo>
                  <a:close/>
                  <a:moveTo>
                    <a:pt x="711867" y="4754"/>
                  </a:moveTo>
                  <a:lnTo>
                    <a:pt x="759206" y="4754"/>
                  </a:lnTo>
                  <a:cubicBezTo>
                    <a:pt x="760379" y="4754"/>
                    <a:pt x="761423" y="5471"/>
                    <a:pt x="761814" y="6578"/>
                  </a:cubicBezTo>
                  <a:lnTo>
                    <a:pt x="841885" y="223193"/>
                  </a:lnTo>
                  <a:lnTo>
                    <a:pt x="922348" y="6578"/>
                  </a:lnTo>
                  <a:cubicBezTo>
                    <a:pt x="922739" y="5471"/>
                    <a:pt x="923782" y="4754"/>
                    <a:pt x="924956" y="4754"/>
                  </a:cubicBezTo>
                  <a:lnTo>
                    <a:pt x="972295" y="4754"/>
                  </a:lnTo>
                  <a:cubicBezTo>
                    <a:pt x="974251" y="4754"/>
                    <a:pt x="975555" y="6708"/>
                    <a:pt x="974903" y="8532"/>
                  </a:cubicBezTo>
                  <a:lnTo>
                    <a:pt x="871227" y="280962"/>
                  </a:lnTo>
                  <a:cubicBezTo>
                    <a:pt x="870836" y="282069"/>
                    <a:pt x="869793" y="282720"/>
                    <a:pt x="868619" y="282720"/>
                  </a:cubicBezTo>
                  <a:lnTo>
                    <a:pt x="815608" y="282720"/>
                  </a:lnTo>
                  <a:cubicBezTo>
                    <a:pt x="814434" y="282720"/>
                    <a:pt x="813456" y="282004"/>
                    <a:pt x="812999" y="280962"/>
                  </a:cubicBezTo>
                  <a:lnTo>
                    <a:pt x="709324" y="8532"/>
                  </a:lnTo>
                  <a:cubicBezTo>
                    <a:pt x="708607" y="6708"/>
                    <a:pt x="709976" y="4754"/>
                    <a:pt x="711932" y="4754"/>
                  </a:cubicBezTo>
                  <a:close/>
                  <a:moveTo>
                    <a:pt x="1016764" y="4754"/>
                  </a:moveTo>
                  <a:lnTo>
                    <a:pt x="1206445" y="4754"/>
                  </a:lnTo>
                  <a:cubicBezTo>
                    <a:pt x="1207944" y="4754"/>
                    <a:pt x="1209249" y="5992"/>
                    <a:pt x="1209249" y="7555"/>
                  </a:cubicBezTo>
                  <a:lnTo>
                    <a:pt x="1209249" y="48455"/>
                  </a:lnTo>
                  <a:cubicBezTo>
                    <a:pt x="1209249" y="49953"/>
                    <a:pt x="1208010" y="51256"/>
                    <a:pt x="1206445" y="51256"/>
                  </a:cubicBezTo>
                  <a:lnTo>
                    <a:pt x="1064103" y="51256"/>
                  </a:lnTo>
                  <a:lnTo>
                    <a:pt x="1064103" y="115602"/>
                  </a:lnTo>
                  <a:lnTo>
                    <a:pt x="1187796" y="115602"/>
                  </a:lnTo>
                  <a:cubicBezTo>
                    <a:pt x="1189296" y="115602"/>
                    <a:pt x="1190600" y="116839"/>
                    <a:pt x="1190600" y="118402"/>
                  </a:cubicBezTo>
                  <a:lnTo>
                    <a:pt x="1190600" y="158912"/>
                  </a:lnTo>
                  <a:cubicBezTo>
                    <a:pt x="1190600" y="160410"/>
                    <a:pt x="1189361" y="161713"/>
                    <a:pt x="1187796" y="161713"/>
                  </a:cubicBezTo>
                  <a:lnTo>
                    <a:pt x="1064103" y="161713"/>
                  </a:lnTo>
                  <a:lnTo>
                    <a:pt x="1064103" y="236349"/>
                  </a:lnTo>
                  <a:lnTo>
                    <a:pt x="1206445" y="236349"/>
                  </a:lnTo>
                  <a:cubicBezTo>
                    <a:pt x="1207944" y="236349"/>
                    <a:pt x="1209249" y="237587"/>
                    <a:pt x="1209249" y="239150"/>
                  </a:cubicBezTo>
                  <a:lnTo>
                    <a:pt x="1209249" y="280050"/>
                  </a:lnTo>
                  <a:cubicBezTo>
                    <a:pt x="1209249" y="281548"/>
                    <a:pt x="1208010" y="282850"/>
                    <a:pt x="1206445" y="282850"/>
                  </a:cubicBezTo>
                  <a:lnTo>
                    <a:pt x="1016764" y="282850"/>
                  </a:lnTo>
                  <a:cubicBezTo>
                    <a:pt x="1015265" y="282850"/>
                    <a:pt x="1013960" y="281613"/>
                    <a:pt x="1013960" y="280050"/>
                  </a:cubicBezTo>
                  <a:lnTo>
                    <a:pt x="1013960" y="7620"/>
                  </a:lnTo>
                  <a:cubicBezTo>
                    <a:pt x="1013960" y="6122"/>
                    <a:pt x="1015199" y="4819"/>
                    <a:pt x="1016764" y="4819"/>
                  </a:cubicBezTo>
                  <a:close/>
                  <a:moveTo>
                    <a:pt x="1266042" y="7555"/>
                  </a:moveTo>
                  <a:cubicBezTo>
                    <a:pt x="1266042" y="6057"/>
                    <a:pt x="1267281" y="4754"/>
                    <a:pt x="1268846" y="4754"/>
                  </a:cubicBezTo>
                  <a:lnTo>
                    <a:pt x="1381780" y="4754"/>
                  </a:lnTo>
                  <a:cubicBezTo>
                    <a:pt x="1441834" y="4754"/>
                    <a:pt x="1479587" y="38491"/>
                    <a:pt x="1479587" y="92547"/>
                  </a:cubicBezTo>
                  <a:cubicBezTo>
                    <a:pt x="1479587" y="136638"/>
                    <a:pt x="1454157" y="167183"/>
                    <a:pt x="1411579" y="176757"/>
                  </a:cubicBezTo>
                  <a:lnTo>
                    <a:pt x="1488520" y="278357"/>
                  </a:lnTo>
                  <a:cubicBezTo>
                    <a:pt x="1489889" y="280180"/>
                    <a:pt x="1488586" y="282785"/>
                    <a:pt x="1486303" y="282785"/>
                  </a:cubicBezTo>
                  <a:lnTo>
                    <a:pt x="1432445" y="282785"/>
                  </a:lnTo>
                  <a:cubicBezTo>
                    <a:pt x="1431532" y="282785"/>
                    <a:pt x="1430749" y="282394"/>
                    <a:pt x="1430227" y="281678"/>
                  </a:cubicBezTo>
                  <a:lnTo>
                    <a:pt x="1355111" y="179948"/>
                  </a:lnTo>
                  <a:lnTo>
                    <a:pt x="1316119" y="179948"/>
                  </a:lnTo>
                  <a:lnTo>
                    <a:pt x="1316119" y="280050"/>
                  </a:lnTo>
                  <a:cubicBezTo>
                    <a:pt x="1316119" y="281548"/>
                    <a:pt x="1314880" y="282850"/>
                    <a:pt x="1313315" y="282850"/>
                  </a:cubicBezTo>
                  <a:lnTo>
                    <a:pt x="1268781" y="282850"/>
                  </a:lnTo>
                  <a:cubicBezTo>
                    <a:pt x="1267281" y="282850"/>
                    <a:pt x="1265977" y="281613"/>
                    <a:pt x="1265977" y="280050"/>
                  </a:cubicBezTo>
                  <a:lnTo>
                    <a:pt x="1265977" y="7620"/>
                  </a:lnTo>
                  <a:close/>
                  <a:moveTo>
                    <a:pt x="1376955" y="133447"/>
                  </a:moveTo>
                  <a:cubicBezTo>
                    <a:pt x="1411513" y="133447"/>
                    <a:pt x="1427880" y="118728"/>
                    <a:pt x="1427880" y="92547"/>
                  </a:cubicBezTo>
                  <a:cubicBezTo>
                    <a:pt x="1427880" y="66365"/>
                    <a:pt x="1411579" y="51646"/>
                    <a:pt x="1376955" y="51646"/>
                  </a:cubicBezTo>
                  <a:lnTo>
                    <a:pt x="1316119" y="51646"/>
                  </a:lnTo>
                  <a:lnTo>
                    <a:pt x="1316119" y="133447"/>
                  </a:lnTo>
                  <a:lnTo>
                    <a:pt x="1376955" y="133447"/>
                  </a:lnTo>
                  <a:close/>
                  <a:moveTo>
                    <a:pt x="1521319" y="248398"/>
                  </a:moveTo>
                  <a:lnTo>
                    <a:pt x="1547139" y="213489"/>
                  </a:lnTo>
                  <a:cubicBezTo>
                    <a:pt x="1548052" y="212252"/>
                    <a:pt x="1549748" y="212056"/>
                    <a:pt x="1550986" y="212903"/>
                  </a:cubicBezTo>
                  <a:cubicBezTo>
                    <a:pt x="1578437" y="232832"/>
                    <a:pt x="1605497" y="241820"/>
                    <a:pt x="1631058" y="241820"/>
                  </a:cubicBezTo>
                  <a:cubicBezTo>
                    <a:pt x="1664833" y="241820"/>
                    <a:pt x="1683939" y="225929"/>
                    <a:pt x="1683939" y="204111"/>
                  </a:cubicBezTo>
                  <a:cubicBezTo>
                    <a:pt x="1683939" y="187047"/>
                    <a:pt x="1672397" y="175129"/>
                    <a:pt x="1642208" y="167965"/>
                  </a:cubicBezTo>
                  <a:lnTo>
                    <a:pt x="1593304" y="156437"/>
                  </a:lnTo>
                  <a:cubicBezTo>
                    <a:pt x="1549160" y="145691"/>
                    <a:pt x="1524904" y="120291"/>
                    <a:pt x="1524904" y="83364"/>
                  </a:cubicBezTo>
                  <a:cubicBezTo>
                    <a:pt x="1524904" y="34909"/>
                    <a:pt x="1565071" y="0"/>
                    <a:pt x="1627080" y="0"/>
                  </a:cubicBezTo>
                  <a:cubicBezTo>
                    <a:pt x="1664638" y="0"/>
                    <a:pt x="1700761" y="12830"/>
                    <a:pt x="1726843" y="36993"/>
                  </a:cubicBezTo>
                  <a:cubicBezTo>
                    <a:pt x="1727952" y="38035"/>
                    <a:pt x="1728017" y="39858"/>
                    <a:pt x="1726974" y="40965"/>
                  </a:cubicBezTo>
                  <a:lnTo>
                    <a:pt x="1698088" y="71901"/>
                  </a:lnTo>
                  <a:cubicBezTo>
                    <a:pt x="1697045" y="73008"/>
                    <a:pt x="1695350" y="73008"/>
                    <a:pt x="1694241" y="72031"/>
                  </a:cubicBezTo>
                  <a:cubicBezTo>
                    <a:pt x="1673310" y="53470"/>
                    <a:pt x="1650162" y="45264"/>
                    <a:pt x="1626298" y="45264"/>
                  </a:cubicBezTo>
                  <a:cubicBezTo>
                    <a:pt x="1593304" y="45264"/>
                    <a:pt x="1575373" y="60374"/>
                    <a:pt x="1575373" y="80238"/>
                  </a:cubicBezTo>
                  <a:cubicBezTo>
                    <a:pt x="1575373" y="96129"/>
                    <a:pt x="1586132" y="106875"/>
                    <a:pt x="1617886" y="114365"/>
                  </a:cubicBezTo>
                  <a:lnTo>
                    <a:pt x="1666790" y="125892"/>
                  </a:lnTo>
                  <a:cubicBezTo>
                    <a:pt x="1712107" y="137029"/>
                    <a:pt x="1734799" y="161647"/>
                    <a:pt x="1734799" y="200529"/>
                  </a:cubicBezTo>
                  <a:cubicBezTo>
                    <a:pt x="1734799" y="252566"/>
                    <a:pt x="1695415" y="287474"/>
                    <a:pt x="1629428" y="287474"/>
                  </a:cubicBezTo>
                  <a:cubicBezTo>
                    <a:pt x="1589457" y="287474"/>
                    <a:pt x="1550986" y="274970"/>
                    <a:pt x="1521840" y="252240"/>
                  </a:cubicBezTo>
                  <a:cubicBezTo>
                    <a:pt x="1520666" y="251329"/>
                    <a:pt x="1520406" y="249570"/>
                    <a:pt x="1521319" y="248333"/>
                  </a:cubicBezTo>
                  <a:close/>
                  <a:moveTo>
                    <a:pt x="1783702" y="4754"/>
                  </a:moveTo>
                  <a:lnTo>
                    <a:pt x="1828237" y="4754"/>
                  </a:lnTo>
                  <a:cubicBezTo>
                    <a:pt x="1829736" y="4754"/>
                    <a:pt x="1831041" y="5992"/>
                    <a:pt x="1831041" y="7555"/>
                  </a:cubicBezTo>
                  <a:lnTo>
                    <a:pt x="1831041" y="279985"/>
                  </a:lnTo>
                  <a:cubicBezTo>
                    <a:pt x="1831041" y="281483"/>
                    <a:pt x="1829802" y="282785"/>
                    <a:pt x="1828237" y="282785"/>
                  </a:cubicBezTo>
                  <a:lnTo>
                    <a:pt x="1783702" y="282785"/>
                  </a:lnTo>
                  <a:cubicBezTo>
                    <a:pt x="1782202" y="282785"/>
                    <a:pt x="1780898" y="281548"/>
                    <a:pt x="1780898" y="279985"/>
                  </a:cubicBezTo>
                  <a:lnTo>
                    <a:pt x="1780898" y="7555"/>
                  </a:lnTo>
                  <a:cubicBezTo>
                    <a:pt x="1780898" y="6057"/>
                    <a:pt x="1782137" y="4754"/>
                    <a:pt x="1783702" y="4754"/>
                  </a:cubicBezTo>
                  <a:close/>
                  <a:moveTo>
                    <a:pt x="1961450" y="51646"/>
                  </a:moveTo>
                  <a:lnTo>
                    <a:pt x="1875966" y="51646"/>
                  </a:lnTo>
                  <a:cubicBezTo>
                    <a:pt x="1874467" y="51646"/>
                    <a:pt x="1873163" y="50409"/>
                    <a:pt x="1873163" y="48846"/>
                  </a:cubicBezTo>
                  <a:lnTo>
                    <a:pt x="1873163" y="7555"/>
                  </a:lnTo>
                  <a:cubicBezTo>
                    <a:pt x="1873163" y="6057"/>
                    <a:pt x="1874401" y="4754"/>
                    <a:pt x="1875966" y="4754"/>
                  </a:cubicBezTo>
                  <a:lnTo>
                    <a:pt x="2097467" y="4754"/>
                  </a:lnTo>
                  <a:cubicBezTo>
                    <a:pt x="2098967" y="4754"/>
                    <a:pt x="2100271" y="5992"/>
                    <a:pt x="2100271" y="7555"/>
                  </a:cubicBezTo>
                  <a:lnTo>
                    <a:pt x="2100271" y="48846"/>
                  </a:lnTo>
                  <a:cubicBezTo>
                    <a:pt x="2100271" y="50344"/>
                    <a:pt x="2099032" y="51646"/>
                    <a:pt x="2097467" y="51646"/>
                  </a:cubicBezTo>
                  <a:lnTo>
                    <a:pt x="2011984" y="51646"/>
                  </a:lnTo>
                  <a:lnTo>
                    <a:pt x="2011984" y="279985"/>
                  </a:lnTo>
                  <a:cubicBezTo>
                    <a:pt x="2011984" y="281483"/>
                    <a:pt x="2010745" y="282785"/>
                    <a:pt x="2009180" y="282785"/>
                  </a:cubicBezTo>
                  <a:lnTo>
                    <a:pt x="1964254" y="282785"/>
                  </a:lnTo>
                  <a:cubicBezTo>
                    <a:pt x="1962754" y="282785"/>
                    <a:pt x="1961450" y="281548"/>
                    <a:pt x="1961450" y="279985"/>
                  </a:cubicBezTo>
                  <a:lnTo>
                    <a:pt x="1961450" y="51646"/>
                  </a:lnTo>
                  <a:close/>
                  <a:moveTo>
                    <a:pt x="2225464" y="173566"/>
                  </a:moveTo>
                  <a:lnTo>
                    <a:pt x="2125440" y="8988"/>
                  </a:lnTo>
                  <a:cubicBezTo>
                    <a:pt x="2124332" y="7164"/>
                    <a:pt x="2125635" y="4754"/>
                    <a:pt x="2127787" y="4754"/>
                  </a:cubicBezTo>
                  <a:lnTo>
                    <a:pt x="2177734" y="4754"/>
                  </a:lnTo>
                  <a:cubicBezTo>
                    <a:pt x="2178712" y="4754"/>
                    <a:pt x="2179625" y="5275"/>
                    <a:pt x="2180081" y="6122"/>
                  </a:cubicBezTo>
                  <a:lnTo>
                    <a:pt x="2250828" y="123548"/>
                  </a:lnTo>
                  <a:lnTo>
                    <a:pt x="2321184" y="6187"/>
                  </a:lnTo>
                  <a:cubicBezTo>
                    <a:pt x="2321706" y="5340"/>
                    <a:pt x="2322618" y="4819"/>
                    <a:pt x="2323531" y="4819"/>
                  </a:cubicBezTo>
                  <a:lnTo>
                    <a:pt x="2373478" y="4819"/>
                  </a:lnTo>
                  <a:cubicBezTo>
                    <a:pt x="2375630" y="4819"/>
                    <a:pt x="2377000" y="7164"/>
                    <a:pt x="2375826" y="9053"/>
                  </a:cubicBezTo>
                  <a:lnTo>
                    <a:pt x="2275802" y="173631"/>
                  </a:lnTo>
                  <a:lnTo>
                    <a:pt x="2275802" y="280050"/>
                  </a:lnTo>
                  <a:cubicBezTo>
                    <a:pt x="2275802" y="281548"/>
                    <a:pt x="2274563" y="282850"/>
                    <a:pt x="2272998" y="282850"/>
                  </a:cubicBezTo>
                  <a:lnTo>
                    <a:pt x="2228072" y="282850"/>
                  </a:lnTo>
                  <a:cubicBezTo>
                    <a:pt x="2226572" y="282850"/>
                    <a:pt x="2225268" y="281613"/>
                    <a:pt x="2225268" y="280050"/>
                  </a:cubicBezTo>
                  <a:lnTo>
                    <a:pt x="2225268" y="173631"/>
                  </a:lnTo>
                  <a:close/>
                  <a:moveTo>
                    <a:pt x="2114" y="612007"/>
                  </a:moveTo>
                  <a:cubicBezTo>
                    <a:pt x="2114" y="528187"/>
                    <a:pt x="65363" y="468269"/>
                    <a:pt x="145630" y="468269"/>
                  </a:cubicBezTo>
                  <a:cubicBezTo>
                    <a:pt x="225896" y="468269"/>
                    <a:pt x="288754" y="528252"/>
                    <a:pt x="288754" y="612007"/>
                  </a:cubicBezTo>
                  <a:cubicBezTo>
                    <a:pt x="288754" y="695761"/>
                    <a:pt x="225505" y="755744"/>
                    <a:pt x="145630" y="755744"/>
                  </a:cubicBezTo>
                  <a:cubicBezTo>
                    <a:pt x="65754" y="755744"/>
                    <a:pt x="2114" y="695761"/>
                    <a:pt x="2114" y="612007"/>
                  </a:cubicBezTo>
                  <a:close/>
                  <a:moveTo>
                    <a:pt x="145630" y="708526"/>
                  </a:moveTo>
                  <a:cubicBezTo>
                    <a:pt x="197337" y="708526"/>
                    <a:pt x="237046" y="670426"/>
                    <a:pt x="237046" y="612007"/>
                  </a:cubicBezTo>
                  <a:cubicBezTo>
                    <a:pt x="237046" y="553587"/>
                    <a:pt x="197272" y="515487"/>
                    <a:pt x="145630" y="515487"/>
                  </a:cubicBezTo>
                  <a:cubicBezTo>
                    <a:pt x="93987" y="515487"/>
                    <a:pt x="53756" y="553587"/>
                    <a:pt x="53756" y="612007"/>
                  </a:cubicBezTo>
                  <a:cubicBezTo>
                    <a:pt x="53756" y="670426"/>
                    <a:pt x="93531" y="708526"/>
                    <a:pt x="145630" y="708526"/>
                  </a:cubicBezTo>
                  <a:close/>
                  <a:moveTo>
                    <a:pt x="343200" y="473024"/>
                  </a:moveTo>
                  <a:lnTo>
                    <a:pt x="532880" y="473024"/>
                  </a:lnTo>
                  <a:cubicBezTo>
                    <a:pt x="534380" y="473024"/>
                    <a:pt x="535684" y="474261"/>
                    <a:pt x="535684" y="475824"/>
                  </a:cubicBezTo>
                  <a:lnTo>
                    <a:pt x="535684" y="516725"/>
                  </a:lnTo>
                  <a:cubicBezTo>
                    <a:pt x="535684" y="518223"/>
                    <a:pt x="534445" y="519525"/>
                    <a:pt x="532880" y="519525"/>
                  </a:cubicBezTo>
                  <a:lnTo>
                    <a:pt x="390538" y="519525"/>
                  </a:lnTo>
                  <a:lnTo>
                    <a:pt x="390538" y="592599"/>
                  </a:lnTo>
                  <a:lnTo>
                    <a:pt x="520948" y="592599"/>
                  </a:lnTo>
                  <a:cubicBezTo>
                    <a:pt x="522447" y="592599"/>
                    <a:pt x="523752" y="593836"/>
                    <a:pt x="523752" y="595399"/>
                  </a:cubicBezTo>
                  <a:lnTo>
                    <a:pt x="523752" y="636299"/>
                  </a:lnTo>
                  <a:cubicBezTo>
                    <a:pt x="523752" y="637797"/>
                    <a:pt x="522513" y="639100"/>
                    <a:pt x="520948" y="639100"/>
                  </a:cubicBezTo>
                  <a:lnTo>
                    <a:pt x="390538" y="639100"/>
                  </a:lnTo>
                  <a:lnTo>
                    <a:pt x="390538" y="748319"/>
                  </a:lnTo>
                  <a:cubicBezTo>
                    <a:pt x="390538" y="749817"/>
                    <a:pt x="389299" y="751120"/>
                    <a:pt x="387735" y="751120"/>
                  </a:cubicBezTo>
                  <a:lnTo>
                    <a:pt x="343200" y="751120"/>
                  </a:lnTo>
                  <a:cubicBezTo>
                    <a:pt x="341700" y="751120"/>
                    <a:pt x="340396" y="749882"/>
                    <a:pt x="340396" y="748319"/>
                  </a:cubicBezTo>
                  <a:lnTo>
                    <a:pt x="340396" y="475889"/>
                  </a:lnTo>
                  <a:cubicBezTo>
                    <a:pt x="340396" y="474392"/>
                    <a:pt x="341635" y="473089"/>
                    <a:pt x="343200" y="473089"/>
                  </a:cubicBezTo>
                  <a:close/>
                  <a:moveTo>
                    <a:pt x="768921" y="473024"/>
                  </a:moveTo>
                  <a:lnTo>
                    <a:pt x="822780" y="473024"/>
                  </a:lnTo>
                  <a:cubicBezTo>
                    <a:pt x="823954" y="473024"/>
                    <a:pt x="824932" y="473740"/>
                    <a:pt x="825389" y="474782"/>
                  </a:cubicBezTo>
                  <a:lnTo>
                    <a:pt x="931803" y="747212"/>
                  </a:lnTo>
                  <a:cubicBezTo>
                    <a:pt x="932520" y="749036"/>
                    <a:pt x="931150" y="750990"/>
                    <a:pt x="929194" y="750990"/>
                  </a:cubicBezTo>
                  <a:lnTo>
                    <a:pt x="881856" y="750990"/>
                  </a:lnTo>
                  <a:cubicBezTo>
                    <a:pt x="880682" y="750990"/>
                    <a:pt x="879704" y="750273"/>
                    <a:pt x="879248" y="749231"/>
                  </a:cubicBezTo>
                  <a:lnTo>
                    <a:pt x="855252" y="686708"/>
                  </a:lnTo>
                  <a:lnTo>
                    <a:pt x="735993" y="686708"/>
                  </a:lnTo>
                  <a:lnTo>
                    <a:pt x="711997" y="749231"/>
                  </a:lnTo>
                  <a:cubicBezTo>
                    <a:pt x="711606" y="750273"/>
                    <a:pt x="710563" y="750990"/>
                    <a:pt x="709389" y="750990"/>
                  </a:cubicBezTo>
                  <a:lnTo>
                    <a:pt x="662507" y="750990"/>
                  </a:lnTo>
                  <a:cubicBezTo>
                    <a:pt x="660551" y="750990"/>
                    <a:pt x="659247" y="749036"/>
                    <a:pt x="659899" y="747212"/>
                  </a:cubicBezTo>
                  <a:lnTo>
                    <a:pt x="766248" y="474782"/>
                  </a:lnTo>
                  <a:cubicBezTo>
                    <a:pt x="766639" y="473740"/>
                    <a:pt x="767682" y="473024"/>
                    <a:pt x="768856" y="473024"/>
                  </a:cubicBezTo>
                  <a:close/>
                  <a:moveTo>
                    <a:pt x="839016" y="643398"/>
                  </a:moveTo>
                  <a:lnTo>
                    <a:pt x="795655" y="530206"/>
                  </a:lnTo>
                  <a:lnTo>
                    <a:pt x="752294" y="643398"/>
                  </a:lnTo>
                  <a:lnTo>
                    <a:pt x="838951" y="643398"/>
                  </a:lnTo>
                  <a:close/>
                  <a:moveTo>
                    <a:pt x="970990" y="475824"/>
                  </a:moveTo>
                  <a:cubicBezTo>
                    <a:pt x="970990" y="474326"/>
                    <a:pt x="972229" y="473024"/>
                    <a:pt x="973794" y="473024"/>
                  </a:cubicBezTo>
                  <a:lnTo>
                    <a:pt x="1081969" y="473024"/>
                  </a:lnTo>
                  <a:cubicBezTo>
                    <a:pt x="1143979" y="473024"/>
                    <a:pt x="1181732" y="506369"/>
                    <a:pt x="1181732" y="561598"/>
                  </a:cubicBezTo>
                  <a:cubicBezTo>
                    <a:pt x="1181732" y="616826"/>
                    <a:pt x="1143979" y="650562"/>
                    <a:pt x="1081969" y="650562"/>
                  </a:cubicBezTo>
                  <a:lnTo>
                    <a:pt x="1021133" y="650562"/>
                  </a:lnTo>
                  <a:lnTo>
                    <a:pt x="1021133" y="748254"/>
                  </a:lnTo>
                  <a:cubicBezTo>
                    <a:pt x="1021133" y="749752"/>
                    <a:pt x="1019894" y="751055"/>
                    <a:pt x="1018329" y="751055"/>
                  </a:cubicBezTo>
                  <a:lnTo>
                    <a:pt x="973794" y="751055"/>
                  </a:lnTo>
                  <a:cubicBezTo>
                    <a:pt x="972295" y="751055"/>
                    <a:pt x="970990" y="749817"/>
                    <a:pt x="970990" y="748254"/>
                  </a:cubicBezTo>
                  <a:lnTo>
                    <a:pt x="970990" y="475824"/>
                  </a:lnTo>
                  <a:close/>
                  <a:moveTo>
                    <a:pt x="1077926" y="603736"/>
                  </a:moveTo>
                  <a:cubicBezTo>
                    <a:pt x="1113724" y="603736"/>
                    <a:pt x="1130416" y="589017"/>
                    <a:pt x="1130416" y="561663"/>
                  </a:cubicBezTo>
                  <a:cubicBezTo>
                    <a:pt x="1130416" y="534309"/>
                    <a:pt x="1113724" y="519981"/>
                    <a:pt x="1077926" y="519981"/>
                  </a:cubicBezTo>
                  <a:lnTo>
                    <a:pt x="1021068" y="519981"/>
                  </a:lnTo>
                  <a:lnTo>
                    <a:pt x="1021068" y="603801"/>
                  </a:lnTo>
                  <a:lnTo>
                    <a:pt x="1077926" y="603801"/>
                  </a:lnTo>
                  <a:close/>
                  <a:moveTo>
                    <a:pt x="1232200" y="475824"/>
                  </a:moveTo>
                  <a:cubicBezTo>
                    <a:pt x="1232200" y="474326"/>
                    <a:pt x="1233439" y="473024"/>
                    <a:pt x="1235005" y="473024"/>
                  </a:cubicBezTo>
                  <a:lnTo>
                    <a:pt x="1343179" y="473024"/>
                  </a:lnTo>
                  <a:cubicBezTo>
                    <a:pt x="1405189" y="473024"/>
                    <a:pt x="1442942" y="506369"/>
                    <a:pt x="1442942" y="561598"/>
                  </a:cubicBezTo>
                  <a:cubicBezTo>
                    <a:pt x="1442942" y="616826"/>
                    <a:pt x="1405189" y="650562"/>
                    <a:pt x="1343179" y="650562"/>
                  </a:cubicBezTo>
                  <a:lnTo>
                    <a:pt x="1282343" y="650562"/>
                  </a:lnTo>
                  <a:lnTo>
                    <a:pt x="1282343" y="748254"/>
                  </a:lnTo>
                  <a:cubicBezTo>
                    <a:pt x="1282343" y="749752"/>
                    <a:pt x="1281104" y="751055"/>
                    <a:pt x="1279539" y="751055"/>
                  </a:cubicBezTo>
                  <a:lnTo>
                    <a:pt x="1235005" y="751055"/>
                  </a:lnTo>
                  <a:cubicBezTo>
                    <a:pt x="1233505" y="751055"/>
                    <a:pt x="1232200" y="749817"/>
                    <a:pt x="1232200" y="748254"/>
                  </a:cubicBezTo>
                  <a:lnTo>
                    <a:pt x="1232200" y="475824"/>
                  </a:lnTo>
                  <a:close/>
                  <a:moveTo>
                    <a:pt x="1339136" y="603736"/>
                  </a:moveTo>
                  <a:cubicBezTo>
                    <a:pt x="1374934" y="603736"/>
                    <a:pt x="1391626" y="589017"/>
                    <a:pt x="1391626" y="561663"/>
                  </a:cubicBezTo>
                  <a:cubicBezTo>
                    <a:pt x="1391626" y="534309"/>
                    <a:pt x="1374934" y="519981"/>
                    <a:pt x="1339136" y="519981"/>
                  </a:cubicBezTo>
                  <a:lnTo>
                    <a:pt x="1282278" y="519981"/>
                  </a:lnTo>
                  <a:lnTo>
                    <a:pt x="1282278" y="603801"/>
                  </a:lnTo>
                  <a:lnTo>
                    <a:pt x="1339136" y="603801"/>
                  </a:lnTo>
                  <a:close/>
                  <a:moveTo>
                    <a:pt x="1496149" y="473089"/>
                  </a:moveTo>
                  <a:lnTo>
                    <a:pt x="1540684" y="473089"/>
                  </a:lnTo>
                  <a:cubicBezTo>
                    <a:pt x="1542184" y="473089"/>
                    <a:pt x="1543488" y="474326"/>
                    <a:pt x="1543488" y="475889"/>
                  </a:cubicBezTo>
                  <a:lnTo>
                    <a:pt x="1543488" y="704228"/>
                  </a:lnTo>
                  <a:lnTo>
                    <a:pt x="1674289" y="704228"/>
                  </a:lnTo>
                  <a:cubicBezTo>
                    <a:pt x="1675788" y="704228"/>
                    <a:pt x="1677092" y="705465"/>
                    <a:pt x="1677092" y="707028"/>
                  </a:cubicBezTo>
                  <a:lnTo>
                    <a:pt x="1677092" y="748319"/>
                  </a:lnTo>
                  <a:cubicBezTo>
                    <a:pt x="1677092" y="749817"/>
                    <a:pt x="1675853" y="751120"/>
                    <a:pt x="1674289" y="751120"/>
                  </a:cubicBezTo>
                  <a:lnTo>
                    <a:pt x="1493345" y="751120"/>
                  </a:lnTo>
                  <a:lnTo>
                    <a:pt x="1493345" y="475889"/>
                  </a:lnTo>
                  <a:cubicBezTo>
                    <a:pt x="1493345" y="474392"/>
                    <a:pt x="1494584" y="473089"/>
                    <a:pt x="1496149" y="473089"/>
                  </a:cubicBezTo>
                  <a:close/>
                  <a:moveTo>
                    <a:pt x="1727169" y="473089"/>
                  </a:moveTo>
                  <a:lnTo>
                    <a:pt x="1771704" y="473089"/>
                  </a:lnTo>
                  <a:cubicBezTo>
                    <a:pt x="1773204" y="473089"/>
                    <a:pt x="1774508" y="474326"/>
                    <a:pt x="1774508" y="475889"/>
                  </a:cubicBezTo>
                  <a:lnTo>
                    <a:pt x="1774508" y="748319"/>
                  </a:lnTo>
                  <a:cubicBezTo>
                    <a:pt x="1774508" y="749817"/>
                    <a:pt x="1773269" y="751120"/>
                    <a:pt x="1771704" y="751120"/>
                  </a:cubicBezTo>
                  <a:lnTo>
                    <a:pt x="1727169" y="751120"/>
                  </a:lnTo>
                  <a:cubicBezTo>
                    <a:pt x="1725670" y="751120"/>
                    <a:pt x="1724365" y="749882"/>
                    <a:pt x="1724365" y="748319"/>
                  </a:cubicBezTo>
                  <a:lnTo>
                    <a:pt x="1724365" y="475889"/>
                  </a:lnTo>
                  <a:cubicBezTo>
                    <a:pt x="1724365" y="474392"/>
                    <a:pt x="1725605" y="473089"/>
                    <a:pt x="1727169" y="473089"/>
                  </a:cubicBezTo>
                  <a:close/>
                  <a:moveTo>
                    <a:pt x="1844082" y="473089"/>
                  </a:moveTo>
                  <a:lnTo>
                    <a:pt x="2033762" y="473089"/>
                  </a:lnTo>
                  <a:cubicBezTo>
                    <a:pt x="2035262" y="473089"/>
                    <a:pt x="2036565" y="474326"/>
                    <a:pt x="2036565" y="475889"/>
                  </a:cubicBezTo>
                  <a:lnTo>
                    <a:pt x="2036565" y="516790"/>
                  </a:lnTo>
                  <a:cubicBezTo>
                    <a:pt x="2036565" y="518288"/>
                    <a:pt x="2035327" y="519590"/>
                    <a:pt x="2033762" y="519590"/>
                  </a:cubicBezTo>
                  <a:lnTo>
                    <a:pt x="1891420" y="519590"/>
                  </a:lnTo>
                  <a:lnTo>
                    <a:pt x="1891420" y="583937"/>
                  </a:lnTo>
                  <a:lnTo>
                    <a:pt x="2015114" y="583937"/>
                  </a:lnTo>
                  <a:cubicBezTo>
                    <a:pt x="2016613" y="583937"/>
                    <a:pt x="2017917" y="585174"/>
                    <a:pt x="2017917" y="586737"/>
                  </a:cubicBezTo>
                  <a:lnTo>
                    <a:pt x="2017917" y="627247"/>
                  </a:lnTo>
                  <a:cubicBezTo>
                    <a:pt x="2017917" y="628745"/>
                    <a:pt x="2016678" y="630047"/>
                    <a:pt x="2015114" y="630047"/>
                  </a:cubicBezTo>
                  <a:lnTo>
                    <a:pt x="1891420" y="630047"/>
                  </a:lnTo>
                  <a:lnTo>
                    <a:pt x="1891420" y="704684"/>
                  </a:lnTo>
                  <a:lnTo>
                    <a:pt x="2033762" y="704684"/>
                  </a:lnTo>
                  <a:cubicBezTo>
                    <a:pt x="2035262" y="704684"/>
                    <a:pt x="2036565" y="705921"/>
                    <a:pt x="2036565" y="707484"/>
                  </a:cubicBezTo>
                  <a:lnTo>
                    <a:pt x="2036565" y="748384"/>
                  </a:lnTo>
                  <a:cubicBezTo>
                    <a:pt x="2036565" y="749882"/>
                    <a:pt x="2035327" y="751185"/>
                    <a:pt x="2033762" y="751185"/>
                  </a:cubicBezTo>
                  <a:lnTo>
                    <a:pt x="1844082" y="751185"/>
                  </a:lnTo>
                  <a:cubicBezTo>
                    <a:pt x="1842581" y="751185"/>
                    <a:pt x="1841278" y="749948"/>
                    <a:pt x="1841278" y="748384"/>
                  </a:cubicBezTo>
                  <a:lnTo>
                    <a:pt x="1841278" y="475955"/>
                  </a:lnTo>
                  <a:cubicBezTo>
                    <a:pt x="1841278" y="474457"/>
                    <a:pt x="1842516" y="473154"/>
                    <a:pt x="1844082" y="473154"/>
                  </a:cubicBezTo>
                  <a:close/>
                  <a:moveTo>
                    <a:pt x="2093359" y="475889"/>
                  </a:moveTo>
                  <a:cubicBezTo>
                    <a:pt x="2093359" y="474392"/>
                    <a:pt x="2094598" y="473089"/>
                    <a:pt x="2096163" y="473089"/>
                  </a:cubicBezTo>
                  <a:lnTo>
                    <a:pt x="2183276" y="473089"/>
                  </a:lnTo>
                  <a:cubicBezTo>
                    <a:pt x="2266804" y="473089"/>
                    <a:pt x="2326401" y="525908"/>
                    <a:pt x="2326401" y="612072"/>
                  </a:cubicBezTo>
                  <a:cubicBezTo>
                    <a:pt x="2326401" y="698236"/>
                    <a:pt x="2266738" y="751055"/>
                    <a:pt x="2183276" y="751055"/>
                  </a:cubicBezTo>
                  <a:lnTo>
                    <a:pt x="2096163" y="751055"/>
                  </a:lnTo>
                  <a:cubicBezTo>
                    <a:pt x="2094663" y="751055"/>
                    <a:pt x="2093359" y="749817"/>
                    <a:pt x="2093359" y="748254"/>
                  </a:cubicBezTo>
                  <a:lnTo>
                    <a:pt x="2093359" y="475824"/>
                  </a:lnTo>
                  <a:close/>
                  <a:moveTo>
                    <a:pt x="2180798" y="704228"/>
                  </a:moveTo>
                  <a:cubicBezTo>
                    <a:pt x="2238440" y="704228"/>
                    <a:pt x="2274628" y="672055"/>
                    <a:pt x="2274628" y="612072"/>
                  </a:cubicBezTo>
                  <a:cubicBezTo>
                    <a:pt x="2274628" y="552089"/>
                    <a:pt x="2238440" y="519916"/>
                    <a:pt x="2180798" y="519916"/>
                  </a:cubicBezTo>
                  <a:lnTo>
                    <a:pt x="2143436" y="519916"/>
                  </a:lnTo>
                  <a:lnTo>
                    <a:pt x="2143436" y="704163"/>
                  </a:lnTo>
                  <a:lnTo>
                    <a:pt x="2180798" y="704163"/>
                  </a:lnTo>
                  <a:close/>
                  <a:moveTo>
                    <a:pt x="549" y="1184937"/>
                  </a:moveTo>
                  <a:lnTo>
                    <a:pt x="26370" y="1150028"/>
                  </a:lnTo>
                  <a:cubicBezTo>
                    <a:pt x="27283" y="1148791"/>
                    <a:pt x="28978" y="1148595"/>
                    <a:pt x="30217" y="1149442"/>
                  </a:cubicBezTo>
                  <a:cubicBezTo>
                    <a:pt x="57668" y="1169371"/>
                    <a:pt x="84728" y="1178359"/>
                    <a:pt x="110288" y="1178359"/>
                  </a:cubicBezTo>
                  <a:cubicBezTo>
                    <a:pt x="144065" y="1178359"/>
                    <a:pt x="163170" y="1162468"/>
                    <a:pt x="163170" y="1140650"/>
                  </a:cubicBezTo>
                  <a:cubicBezTo>
                    <a:pt x="163170" y="1123586"/>
                    <a:pt x="151628" y="1111668"/>
                    <a:pt x="121438" y="1104504"/>
                  </a:cubicBezTo>
                  <a:lnTo>
                    <a:pt x="72535" y="1092976"/>
                  </a:lnTo>
                  <a:cubicBezTo>
                    <a:pt x="28391" y="1082230"/>
                    <a:pt x="4135" y="1056830"/>
                    <a:pt x="4135" y="1019903"/>
                  </a:cubicBezTo>
                  <a:cubicBezTo>
                    <a:pt x="4135" y="971447"/>
                    <a:pt x="44301" y="936539"/>
                    <a:pt x="106311" y="936539"/>
                  </a:cubicBezTo>
                  <a:cubicBezTo>
                    <a:pt x="143869" y="936539"/>
                    <a:pt x="179992" y="949369"/>
                    <a:pt x="206074" y="973532"/>
                  </a:cubicBezTo>
                  <a:cubicBezTo>
                    <a:pt x="207183" y="974574"/>
                    <a:pt x="207248" y="976397"/>
                    <a:pt x="206205" y="977504"/>
                  </a:cubicBezTo>
                  <a:lnTo>
                    <a:pt x="177319" y="1008440"/>
                  </a:lnTo>
                  <a:cubicBezTo>
                    <a:pt x="176276" y="1009547"/>
                    <a:pt x="174580" y="1009547"/>
                    <a:pt x="173472" y="1008570"/>
                  </a:cubicBezTo>
                  <a:cubicBezTo>
                    <a:pt x="152541" y="990009"/>
                    <a:pt x="129394" y="981803"/>
                    <a:pt x="105528" y="981803"/>
                  </a:cubicBezTo>
                  <a:cubicBezTo>
                    <a:pt x="72535" y="981803"/>
                    <a:pt x="54604" y="996912"/>
                    <a:pt x="54604" y="1016777"/>
                  </a:cubicBezTo>
                  <a:cubicBezTo>
                    <a:pt x="54604" y="1032668"/>
                    <a:pt x="65363" y="1043414"/>
                    <a:pt x="97117" y="1050903"/>
                  </a:cubicBezTo>
                  <a:lnTo>
                    <a:pt x="146021" y="1062431"/>
                  </a:lnTo>
                  <a:cubicBezTo>
                    <a:pt x="191338" y="1073568"/>
                    <a:pt x="214029" y="1098186"/>
                    <a:pt x="214029" y="1137068"/>
                  </a:cubicBezTo>
                  <a:cubicBezTo>
                    <a:pt x="214029" y="1189105"/>
                    <a:pt x="174646" y="1224014"/>
                    <a:pt x="108658" y="1224014"/>
                  </a:cubicBezTo>
                  <a:cubicBezTo>
                    <a:pt x="68688" y="1224014"/>
                    <a:pt x="30217" y="1211509"/>
                    <a:pt x="1070" y="1188779"/>
                  </a:cubicBezTo>
                  <a:cubicBezTo>
                    <a:pt x="-103" y="1187867"/>
                    <a:pt x="-364" y="1186109"/>
                    <a:pt x="549" y="1184872"/>
                  </a:cubicBezTo>
                  <a:close/>
                  <a:moveTo>
                    <a:pt x="249435" y="1080667"/>
                  </a:moveTo>
                  <a:cubicBezTo>
                    <a:pt x="249435" y="996457"/>
                    <a:pt x="312684" y="936539"/>
                    <a:pt x="393342" y="936539"/>
                  </a:cubicBezTo>
                  <a:cubicBezTo>
                    <a:pt x="443680" y="936539"/>
                    <a:pt x="489845" y="960245"/>
                    <a:pt x="515992" y="1003621"/>
                  </a:cubicBezTo>
                  <a:cubicBezTo>
                    <a:pt x="516775" y="1004923"/>
                    <a:pt x="516318" y="1006682"/>
                    <a:pt x="515014" y="1007463"/>
                  </a:cubicBezTo>
                  <a:lnTo>
                    <a:pt x="476478" y="1030388"/>
                  </a:lnTo>
                  <a:cubicBezTo>
                    <a:pt x="475174" y="1031170"/>
                    <a:pt x="473479" y="1030714"/>
                    <a:pt x="472696" y="1029346"/>
                  </a:cubicBezTo>
                  <a:cubicBezTo>
                    <a:pt x="455743" y="999583"/>
                    <a:pt x="426662" y="983757"/>
                    <a:pt x="393342" y="983757"/>
                  </a:cubicBezTo>
                  <a:cubicBezTo>
                    <a:pt x="341244" y="983757"/>
                    <a:pt x="301469" y="1021856"/>
                    <a:pt x="301469" y="1080276"/>
                  </a:cubicBezTo>
                  <a:cubicBezTo>
                    <a:pt x="301469" y="1138696"/>
                    <a:pt x="341244" y="1176796"/>
                    <a:pt x="393342" y="1176796"/>
                  </a:cubicBezTo>
                  <a:cubicBezTo>
                    <a:pt x="427379" y="1176796"/>
                    <a:pt x="456851" y="1159928"/>
                    <a:pt x="473087" y="1131206"/>
                  </a:cubicBezTo>
                  <a:cubicBezTo>
                    <a:pt x="473870" y="1129838"/>
                    <a:pt x="475500" y="1129383"/>
                    <a:pt x="476869" y="1130164"/>
                  </a:cubicBezTo>
                  <a:lnTo>
                    <a:pt x="515340" y="1152764"/>
                  </a:lnTo>
                  <a:cubicBezTo>
                    <a:pt x="516709" y="1153545"/>
                    <a:pt x="517166" y="1155303"/>
                    <a:pt x="516318" y="1156606"/>
                  </a:cubicBezTo>
                  <a:cubicBezTo>
                    <a:pt x="490627" y="1199200"/>
                    <a:pt x="445180" y="1224078"/>
                    <a:pt x="392886" y="1224078"/>
                  </a:cubicBezTo>
                  <a:cubicBezTo>
                    <a:pt x="310989" y="1224078"/>
                    <a:pt x="249370" y="1164487"/>
                    <a:pt x="249370" y="1080732"/>
                  </a:cubicBezTo>
                  <a:close/>
                  <a:moveTo>
                    <a:pt x="566721" y="941293"/>
                  </a:moveTo>
                  <a:lnTo>
                    <a:pt x="611256" y="941293"/>
                  </a:lnTo>
                  <a:cubicBezTo>
                    <a:pt x="612756" y="941293"/>
                    <a:pt x="614060" y="942531"/>
                    <a:pt x="614060" y="944094"/>
                  </a:cubicBezTo>
                  <a:lnTo>
                    <a:pt x="614060" y="1216524"/>
                  </a:lnTo>
                  <a:cubicBezTo>
                    <a:pt x="614060" y="1218022"/>
                    <a:pt x="612821" y="1219324"/>
                    <a:pt x="611256" y="1219324"/>
                  </a:cubicBezTo>
                  <a:lnTo>
                    <a:pt x="566721" y="1219324"/>
                  </a:lnTo>
                  <a:cubicBezTo>
                    <a:pt x="565222" y="1219324"/>
                    <a:pt x="563917" y="1218087"/>
                    <a:pt x="563917" y="1216524"/>
                  </a:cubicBezTo>
                  <a:lnTo>
                    <a:pt x="563917" y="944094"/>
                  </a:lnTo>
                  <a:cubicBezTo>
                    <a:pt x="563917" y="942596"/>
                    <a:pt x="565156" y="941293"/>
                    <a:pt x="566721" y="941293"/>
                  </a:cubicBezTo>
                  <a:close/>
                  <a:moveTo>
                    <a:pt x="683634" y="941293"/>
                  </a:moveTo>
                  <a:lnTo>
                    <a:pt x="873314" y="941293"/>
                  </a:lnTo>
                  <a:cubicBezTo>
                    <a:pt x="874813" y="941293"/>
                    <a:pt x="876118" y="942531"/>
                    <a:pt x="876118" y="944094"/>
                  </a:cubicBezTo>
                  <a:lnTo>
                    <a:pt x="876118" y="984994"/>
                  </a:lnTo>
                  <a:cubicBezTo>
                    <a:pt x="876118" y="986492"/>
                    <a:pt x="874879" y="987795"/>
                    <a:pt x="873314" y="987795"/>
                  </a:cubicBezTo>
                  <a:lnTo>
                    <a:pt x="730972" y="987795"/>
                  </a:lnTo>
                  <a:lnTo>
                    <a:pt x="730972" y="1052141"/>
                  </a:lnTo>
                  <a:lnTo>
                    <a:pt x="854665" y="1052141"/>
                  </a:lnTo>
                  <a:cubicBezTo>
                    <a:pt x="856165" y="1052141"/>
                    <a:pt x="857469" y="1053378"/>
                    <a:pt x="857469" y="1054941"/>
                  </a:cubicBezTo>
                  <a:lnTo>
                    <a:pt x="857469" y="1095451"/>
                  </a:lnTo>
                  <a:cubicBezTo>
                    <a:pt x="857469" y="1096949"/>
                    <a:pt x="856230" y="1098252"/>
                    <a:pt x="854665" y="1098252"/>
                  </a:cubicBezTo>
                  <a:lnTo>
                    <a:pt x="730972" y="1098252"/>
                  </a:lnTo>
                  <a:lnTo>
                    <a:pt x="730972" y="1172888"/>
                  </a:lnTo>
                  <a:lnTo>
                    <a:pt x="873314" y="1172888"/>
                  </a:lnTo>
                  <a:cubicBezTo>
                    <a:pt x="874813" y="1172888"/>
                    <a:pt x="876118" y="1174126"/>
                    <a:pt x="876118" y="1175689"/>
                  </a:cubicBezTo>
                  <a:lnTo>
                    <a:pt x="876118" y="1216589"/>
                  </a:lnTo>
                  <a:cubicBezTo>
                    <a:pt x="876118" y="1218087"/>
                    <a:pt x="874879" y="1219389"/>
                    <a:pt x="873314" y="1219389"/>
                  </a:cubicBezTo>
                  <a:lnTo>
                    <a:pt x="683634" y="1219389"/>
                  </a:lnTo>
                  <a:cubicBezTo>
                    <a:pt x="682134" y="1219389"/>
                    <a:pt x="680829" y="1218152"/>
                    <a:pt x="680829" y="1216589"/>
                  </a:cubicBezTo>
                  <a:lnTo>
                    <a:pt x="680829" y="944159"/>
                  </a:lnTo>
                  <a:cubicBezTo>
                    <a:pt x="680829" y="942661"/>
                    <a:pt x="682068" y="941358"/>
                    <a:pt x="683634" y="941358"/>
                  </a:cubicBezTo>
                  <a:close/>
                  <a:moveTo>
                    <a:pt x="935715" y="941293"/>
                  </a:moveTo>
                  <a:lnTo>
                    <a:pt x="982792" y="941293"/>
                  </a:lnTo>
                  <a:cubicBezTo>
                    <a:pt x="983705" y="941293"/>
                    <a:pt x="984553" y="941749"/>
                    <a:pt x="985075" y="942466"/>
                  </a:cubicBezTo>
                  <a:lnTo>
                    <a:pt x="1122982" y="1137068"/>
                  </a:lnTo>
                  <a:lnTo>
                    <a:pt x="1122982" y="944029"/>
                  </a:lnTo>
                  <a:cubicBezTo>
                    <a:pt x="1122982" y="942531"/>
                    <a:pt x="1124221" y="941228"/>
                    <a:pt x="1125787" y="941228"/>
                  </a:cubicBezTo>
                  <a:lnTo>
                    <a:pt x="1170321" y="941228"/>
                  </a:lnTo>
                  <a:cubicBezTo>
                    <a:pt x="1171821" y="941228"/>
                    <a:pt x="1173125" y="942466"/>
                    <a:pt x="1173125" y="944029"/>
                  </a:cubicBezTo>
                  <a:lnTo>
                    <a:pt x="1173125" y="1216459"/>
                  </a:lnTo>
                  <a:cubicBezTo>
                    <a:pt x="1173125" y="1217956"/>
                    <a:pt x="1171886" y="1219259"/>
                    <a:pt x="1170321" y="1219259"/>
                  </a:cubicBezTo>
                  <a:lnTo>
                    <a:pt x="1123244" y="1219259"/>
                  </a:lnTo>
                  <a:cubicBezTo>
                    <a:pt x="1122331" y="1219259"/>
                    <a:pt x="1121483" y="1218803"/>
                    <a:pt x="1120961" y="1218087"/>
                  </a:cubicBezTo>
                  <a:lnTo>
                    <a:pt x="983053" y="1023094"/>
                  </a:lnTo>
                  <a:lnTo>
                    <a:pt x="983053" y="1216524"/>
                  </a:lnTo>
                  <a:cubicBezTo>
                    <a:pt x="983053" y="1218022"/>
                    <a:pt x="981815" y="1219324"/>
                    <a:pt x="980250" y="1219324"/>
                  </a:cubicBezTo>
                  <a:lnTo>
                    <a:pt x="935715" y="1219324"/>
                  </a:lnTo>
                  <a:cubicBezTo>
                    <a:pt x="934215" y="1219324"/>
                    <a:pt x="932911" y="1218087"/>
                    <a:pt x="932911" y="1216524"/>
                  </a:cubicBezTo>
                  <a:lnTo>
                    <a:pt x="932911" y="944094"/>
                  </a:lnTo>
                  <a:cubicBezTo>
                    <a:pt x="932911" y="942596"/>
                    <a:pt x="934150" y="941293"/>
                    <a:pt x="935715" y="941293"/>
                  </a:cubicBezTo>
                  <a:close/>
                  <a:moveTo>
                    <a:pt x="1224767" y="1080667"/>
                  </a:moveTo>
                  <a:cubicBezTo>
                    <a:pt x="1224767" y="996457"/>
                    <a:pt x="1288016" y="936539"/>
                    <a:pt x="1368674" y="936539"/>
                  </a:cubicBezTo>
                  <a:cubicBezTo>
                    <a:pt x="1419012" y="936539"/>
                    <a:pt x="1465177" y="960245"/>
                    <a:pt x="1491324" y="1003621"/>
                  </a:cubicBezTo>
                  <a:cubicBezTo>
                    <a:pt x="1492106" y="1004923"/>
                    <a:pt x="1491650" y="1006682"/>
                    <a:pt x="1490346" y="1007463"/>
                  </a:cubicBezTo>
                  <a:lnTo>
                    <a:pt x="1451810" y="1030388"/>
                  </a:lnTo>
                  <a:cubicBezTo>
                    <a:pt x="1450506" y="1031170"/>
                    <a:pt x="1448810" y="1030714"/>
                    <a:pt x="1448028" y="1029346"/>
                  </a:cubicBezTo>
                  <a:cubicBezTo>
                    <a:pt x="1431075" y="999583"/>
                    <a:pt x="1401994" y="983757"/>
                    <a:pt x="1368674" y="983757"/>
                  </a:cubicBezTo>
                  <a:cubicBezTo>
                    <a:pt x="1316576" y="983757"/>
                    <a:pt x="1276866" y="1021856"/>
                    <a:pt x="1276866" y="1080276"/>
                  </a:cubicBezTo>
                  <a:cubicBezTo>
                    <a:pt x="1276866" y="1138696"/>
                    <a:pt x="1316641" y="1176796"/>
                    <a:pt x="1368674" y="1176796"/>
                  </a:cubicBezTo>
                  <a:cubicBezTo>
                    <a:pt x="1402711" y="1176796"/>
                    <a:pt x="1432183" y="1159928"/>
                    <a:pt x="1448419" y="1131206"/>
                  </a:cubicBezTo>
                  <a:cubicBezTo>
                    <a:pt x="1449202" y="1129838"/>
                    <a:pt x="1450832" y="1129383"/>
                    <a:pt x="1452201" y="1130164"/>
                  </a:cubicBezTo>
                  <a:lnTo>
                    <a:pt x="1490672" y="1152764"/>
                  </a:lnTo>
                  <a:cubicBezTo>
                    <a:pt x="1492041" y="1153545"/>
                    <a:pt x="1492498" y="1155303"/>
                    <a:pt x="1491650" y="1156606"/>
                  </a:cubicBezTo>
                  <a:cubicBezTo>
                    <a:pt x="1465959" y="1199200"/>
                    <a:pt x="1420512" y="1224078"/>
                    <a:pt x="1368217" y="1224078"/>
                  </a:cubicBezTo>
                  <a:cubicBezTo>
                    <a:pt x="1286321" y="1224078"/>
                    <a:pt x="1224702" y="1164487"/>
                    <a:pt x="1224702" y="1080732"/>
                  </a:cubicBezTo>
                  <a:close/>
                  <a:moveTo>
                    <a:pt x="1542053" y="941293"/>
                  </a:moveTo>
                  <a:lnTo>
                    <a:pt x="1731733" y="941293"/>
                  </a:lnTo>
                  <a:cubicBezTo>
                    <a:pt x="1733234" y="941293"/>
                    <a:pt x="1734538" y="942531"/>
                    <a:pt x="1734538" y="944094"/>
                  </a:cubicBezTo>
                  <a:lnTo>
                    <a:pt x="1734538" y="984994"/>
                  </a:lnTo>
                  <a:cubicBezTo>
                    <a:pt x="1734538" y="986492"/>
                    <a:pt x="1733298" y="987795"/>
                    <a:pt x="1731733" y="987795"/>
                  </a:cubicBezTo>
                  <a:lnTo>
                    <a:pt x="1589392" y="987795"/>
                  </a:lnTo>
                  <a:lnTo>
                    <a:pt x="1589392" y="1052141"/>
                  </a:lnTo>
                  <a:lnTo>
                    <a:pt x="1713085" y="1052141"/>
                  </a:lnTo>
                  <a:cubicBezTo>
                    <a:pt x="1714585" y="1052141"/>
                    <a:pt x="1715889" y="1053378"/>
                    <a:pt x="1715889" y="1054941"/>
                  </a:cubicBezTo>
                  <a:lnTo>
                    <a:pt x="1715889" y="1095451"/>
                  </a:lnTo>
                  <a:cubicBezTo>
                    <a:pt x="1715889" y="1096949"/>
                    <a:pt x="1714650" y="1098252"/>
                    <a:pt x="1713085" y="1098252"/>
                  </a:cubicBezTo>
                  <a:lnTo>
                    <a:pt x="1589392" y="1098252"/>
                  </a:lnTo>
                  <a:lnTo>
                    <a:pt x="1589392" y="1172888"/>
                  </a:lnTo>
                  <a:lnTo>
                    <a:pt x="1731733" y="1172888"/>
                  </a:lnTo>
                  <a:cubicBezTo>
                    <a:pt x="1733234" y="1172888"/>
                    <a:pt x="1734538" y="1174126"/>
                    <a:pt x="1734538" y="1175689"/>
                  </a:cubicBezTo>
                  <a:lnTo>
                    <a:pt x="1734538" y="1216589"/>
                  </a:lnTo>
                  <a:cubicBezTo>
                    <a:pt x="1734538" y="1218087"/>
                    <a:pt x="1733298" y="1219389"/>
                    <a:pt x="1731733" y="1219389"/>
                  </a:cubicBezTo>
                  <a:lnTo>
                    <a:pt x="1542053" y="1219389"/>
                  </a:lnTo>
                  <a:cubicBezTo>
                    <a:pt x="1540554" y="1219389"/>
                    <a:pt x="1539250" y="1218152"/>
                    <a:pt x="1539250" y="1216589"/>
                  </a:cubicBezTo>
                  <a:lnTo>
                    <a:pt x="1539250" y="944159"/>
                  </a:lnTo>
                  <a:cubicBezTo>
                    <a:pt x="1539250" y="942661"/>
                    <a:pt x="1540488" y="941358"/>
                    <a:pt x="1542053" y="941358"/>
                  </a:cubicBezTo>
                  <a:close/>
                  <a:moveTo>
                    <a:pt x="1773856" y="1184937"/>
                  </a:moveTo>
                  <a:lnTo>
                    <a:pt x="1799677" y="1150028"/>
                  </a:lnTo>
                  <a:cubicBezTo>
                    <a:pt x="1800590" y="1148791"/>
                    <a:pt x="1802285" y="1148595"/>
                    <a:pt x="1803524" y="1149442"/>
                  </a:cubicBezTo>
                  <a:cubicBezTo>
                    <a:pt x="1830976" y="1169371"/>
                    <a:pt x="1858035" y="1178359"/>
                    <a:pt x="1883595" y="1178359"/>
                  </a:cubicBezTo>
                  <a:cubicBezTo>
                    <a:pt x="1917372" y="1178359"/>
                    <a:pt x="1936476" y="1162468"/>
                    <a:pt x="1936476" y="1140650"/>
                  </a:cubicBezTo>
                  <a:cubicBezTo>
                    <a:pt x="1936476" y="1123586"/>
                    <a:pt x="1924935" y="1111668"/>
                    <a:pt x="1894745" y="1104504"/>
                  </a:cubicBezTo>
                  <a:lnTo>
                    <a:pt x="1845842" y="1092976"/>
                  </a:lnTo>
                  <a:cubicBezTo>
                    <a:pt x="1801699" y="1082230"/>
                    <a:pt x="1777442" y="1056830"/>
                    <a:pt x="1777442" y="1019903"/>
                  </a:cubicBezTo>
                  <a:cubicBezTo>
                    <a:pt x="1777442" y="971447"/>
                    <a:pt x="1817608" y="936539"/>
                    <a:pt x="1879618" y="936539"/>
                  </a:cubicBezTo>
                  <a:cubicBezTo>
                    <a:pt x="1917176" y="936539"/>
                    <a:pt x="1953300" y="949369"/>
                    <a:pt x="1979382" y="973532"/>
                  </a:cubicBezTo>
                  <a:cubicBezTo>
                    <a:pt x="1980490" y="974574"/>
                    <a:pt x="1980555" y="976397"/>
                    <a:pt x="1979511" y="977504"/>
                  </a:cubicBezTo>
                  <a:lnTo>
                    <a:pt x="1950626" y="1008440"/>
                  </a:lnTo>
                  <a:cubicBezTo>
                    <a:pt x="1949583" y="1009547"/>
                    <a:pt x="1947887" y="1009547"/>
                    <a:pt x="1946779" y="1008570"/>
                  </a:cubicBezTo>
                  <a:cubicBezTo>
                    <a:pt x="1925848" y="990009"/>
                    <a:pt x="1902701" y="981803"/>
                    <a:pt x="1878836" y="981803"/>
                  </a:cubicBezTo>
                  <a:cubicBezTo>
                    <a:pt x="1845842" y="981803"/>
                    <a:pt x="1827910" y="996912"/>
                    <a:pt x="1827910" y="1016777"/>
                  </a:cubicBezTo>
                  <a:cubicBezTo>
                    <a:pt x="1827910" y="1032668"/>
                    <a:pt x="1838669" y="1043414"/>
                    <a:pt x="1870424" y="1050903"/>
                  </a:cubicBezTo>
                  <a:lnTo>
                    <a:pt x="1919328" y="1062431"/>
                  </a:lnTo>
                  <a:cubicBezTo>
                    <a:pt x="1964645" y="1073568"/>
                    <a:pt x="1987336" y="1098186"/>
                    <a:pt x="1987336" y="1137068"/>
                  </a:cubicBezTo>
                  <a:cubicBezTo>
                    <a:pt x="1987336" y="1189105"/>
                    <a:pt x="1947952" y="1224014"/>
                    <a:pt x="1881965" y="1224014"/>
                  </a:cubicBezTo>
                  <a:cubicBezTo>
                    <a:pt x="1841995" y="1224014"/>
                    <a:pt x="1803524" y="1211509"/>
                    <a:pt x="1774378" y="1188779"/>
                  </a:cubicBezTo>
                  <a:cubicBezTo>
                    <a:pt x="1773204" y="1187867"/>
                    <a:pt x="1772943" y="1186109"/>
                    <a:pt x="1773856" y="1184872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5852D811-CBE1-B69B-7B4E-CF783C29DE54}"/>
                </a:ext>
              </a:extLst>
            </p:cNvPr>
            <p:cNvSpPr/>
            <p:nvPr/>
          </p:nvSpPr>
          <p:spPr>
            <a:xfrm>
              <a:off x="5409541" y="2685493"/>
              <a:ext cx="36971" cy="1223948"/>
            </a:xfrm>
            <a:custGeom>
              <a:avLst/>
              <a:gdLst>
                <a:gd name="connsiteX0" fmla="*/ 34167 w 36971"/>
                <a:gd name="connsiteY0" fmla="*/ 0 h 1223948"/>
                <a:gd name="connsiteX1" fmla="*/ 36971 w 36971"/>
                <a:gd name="connsiteY1" fmla="*/ 2801 h 1223948"/>
                <a:gd name="connsiteX2" fmla="*/ 36971 w 36971"/>
                <a:gd name="connsiteY2" fmla="*/ 1221148 h 1223948"/>
                <a:gd name="connsiteX3" fmla="*/ 34167 w 36971"/>
                <a:gd name="connsiteY3" fmla="*/ 1223948 h 1223948"/>
                <a:gd name="connsiteX4" fmla="*/ 2804 w 36971"/>
                <a:gd name="connsiteY4" fmla="*/ 1223948 h 1223948"/>
                <a:gd name="connsiteX5" fmla="*/ 0 w 36971"/>
                <a:gd name="connsiteY5" fmla="*/ 1221148 h 1223948"/>
                <a:gd name="connsiteX6" fmla="*/ 0 w 36971"/>
                <a:gd name="connsiteY6" fmla="*/ 2801 h 1223948"/>
                <a:gd name="connsiteX7" fmla="*/ 2804 w 36971"/>
                <a:gd name="connsiteY7" fmla="*/ 0 h 122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71" h="1223948">
                  <a:moveTo>
                    <a:pt x="34167" y="0"/>
                  </a:moveTo>
                  <a:cubicBezTo>
                    <a:pt x="35716" y="0"/>
                    <a:pt x="36971" y="1254"/>
                    <a:pt x="36971" y="2801"/>
                  </a:cubicBezTo>
                  <a:lnTo>
                    <a:pt x="36971" y="1221148"/>
                  </a:lnTo>
                  <a:cubicBezTo>
                    <a:pt x="36971" y="1222695"/>
                    <a:pt x="35716" y="1223948"/>
                    <a:pt x="34167" y="1223948"/>
                  </a:cubicBezTo>
                  <a:lnTo>
                    <a:pt x="2804" y="1223948"/>
                  </a:lnTo>
                  <a:cubicBezTo>
                    <a:pt x="1255" y="1223948"/>
                    <a:pt x="0" y="1222695"/>
                    <a:pt x="0" y="1221148"/>
                  </a:cubicBezTo>
                  <a:lnTo>
                    <a:pt x="0" y="2801"/>
                  </a:lnTo>
                  <a:cubicBezTo>
                    <a:pt x="0" y="1254"/>
                    <a:pt x="1255" y="0"/>
                    <a:pt x="2804" y="0"/>
                  </a:cubicBezTo>
                  <a:close/>
                </a:path>
              </a:pathLst>
            </a:custGeom>
            <a:grpFill/>
            <a:ln w="65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E"/>
            </a:p>
          </p:txBody>
        </p:sp>
      </p:grpSp>
    </p:spTree>
    <p:extLst>
      <p:ext uri="{BB962C8B-B14F-4D97-AF65-F5344CB8AC3E}">
        <p14:creationId xmlns:p14="http://schemas.microsoft.com/office/powerpoint/2010/main" val="234675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DC045D29-26D3-BEAC-0651-975D63113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7" y="304419"/>
            <a:ext cx="11160125" cy="1116012"/>
          </a:xfrm>
          <a:prstGeom prst="rect">
            <a:avLst/>
          </a:prstGeom>
        </p:spPr>
        <p:txBody>
          <a:bodyPr vert="horz" lIns="90000" tIns="45720" rIns="90000" bIns="45720" rtlCol="0" anchor="ctr">
            <a:noAutofit/>
          </a:bodyPr>
          <a:lstStyle/>
          <a:p>
            <a:endParaRPr lang="en-BE" dirty="0"/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EC4786DC-FA24-1268-B040-77FB79F19E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766613" y="6468675"/>
            <a:ext cx="3298784" cy="276999"/>
          </a:xfrm>
          <a:prstGeom prst="rect">
            <a:avLst/>
          </a:prstGeom>
        </p:spPr>
        <p:txBody>
          <a:bodyPr wrap="square" lIns="0" rIns="90000" anchor="ctr">
            <a:spAutoFit/>
          </a:bodyPr>
          <a:lstStyle>
            <a:lvl1pPr algn="ct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E7E8781-D26D-486D-975A-F344878CDD93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CC053C61-CA26-0E11-C32B-747FA68F7D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5936" y="6468675"/>
            <a:ext cx="7250677" cy="276999"/>
          </a:xfrm>
          <a:prstGeom prst="rect">
            <a:avLst/>
          </a:prstGeom>
        </p:spPr>
        <p:txBody>
          <a:bodyPr wrap="square" lIns="0" anchor="ctr">
            <a:spAutoFit/>
          </a:bodyPr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6" name="Slide Number Placeholder 15">
            <a:extLst>
              <a:ext uri="{FF2B5EF4-FFF2-40B4-BE49-F238E27FC236}">
                <a16:creationId xmlns:a16="http://schemas.microsoft.com/office/drawing/2014/main" id="{579815E0-778E-A12C-26E0-B2D86FC898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397" y="6468675"/>
            <a:ext cx="610665" cy="276999"/>
          </a:xfrm>
          <a:prstGeom prst="rect">
            <a:avLst/>
          </a:prstGeom>
        </p:spPr>
        <p:txBody>
          <a:bodyPr wrap="square" rIns="0" anchor="ctr">
            <a:spAutoFit/>
          </a:bodyPr>
          <a:lstStyle>
            <a:lvl1pPr algn="r"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0E091F03-845A-8529-F345-791EAB8839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8" y="1628774"/>
            <a:ext cx="11160124" cy="4716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3084859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1" r:id="rId2"/>
    <p:sldLayoutId id="2147483662" r:id="rId3"/>
    <p:sldLayoutId id="2147483663" r:id="rId4"/>
    <p:sldLayoutId id="2147483824" r:id="rId5"/>
    <p:sldLayoutId id="2147483787" r:id="rId6"/>
    <p:sldLayoutId id="2147483832" r:id="rId7"/>
    <p:sldLayoutId id="2147483785" r:id="rId8"/>
    <p:sldLayoutId id="2147483675" r:id="rId9"/>
    <p:sldLayoutId id="2147483678" r:id="rId10"/>
    <p:sldLayoutId id="2147483751" r:id="rId11"/>
    <p:sldLayoutId id="2147483752" r:id="rId12"/>
    <p:sldLayoutId id="2147483753" r:id="rId13"/>
    <p:sldLayoutId id="2147483905" r:id="rId14"/>
    <p:sldLayoutId id="2147483756" r:id="rId15"/>
    <p:sldLayoutId id="2147483910" r:id="rId16"/>
    <p:sldLayoutId id="2147483755" r:id="rId17"/>
    <p:sldLayoutId id="2147483761" r:id="rId18"/>
    <p:sldLayoutId id="2147483840" r:id="rId19"/>
    <p:sldLayoutId id="2147483841" r:id="rId20"/>
    <p:sldLayoutId id="2147483906" r:id="rId21"/>
    <p:sldLayoutId id="2147483766" r:id="rId22"/>
    <p:sldLayoutId id="2147483767" r:id="rId23"/>
    <p:sldLayoutId id="2147483768" r:id="rId24"/>
    <p:sldLayoutId id="2147483769" r:id="rId25"/>
    <p:sldLayoutId id="2147483775" r:id="rId26"/>
    <p:sldLayoutId id="2147483791" r:id="rId27"/>
    <p:sldLayoutId id="2147483909" r:id="rId28"/>
    <p:sldLayoutId id="2147483835" r:id="rId29"/>
    <p:sldLayoutId id="2147483834" r:id="rId30"/>
    <p:sldLayoutId id="2147483836" r:id="rId31"/>
    <p:sldLayoutId id="2147483838" r:id="rId32"/>
    <p:sldLayoutId id="2147483839" r:id="rId33"/>
    <p:sldLayoutId id="2147483793" r:id="rId34"/>
    <p:sldLayoutId id="2147483795" r:id="rId35"/>
    <p:sldLayoutId id="2147483801" r:id="rId36"/>
    <p:sldLayoutId id="2147483802" r:id="rId37"/>
    <p:sldLayoutId id="2147483798" r:id="rId38"/>
    <p:sldLayoutId id="2147483796" r:id="rId39"/>
    <p:sldLayoutId id="2147483781" r:id="rId40"/>
    <p:sldLayoutId id="2147483809" r:id="rId41"/>
    <p:sldLayoutId id="2147483805" r:id="rId42"/>
    <p:sldLayoutId id="2147483812" r:id="rId43"/>
    <p:sldLayoutId id="2147483771" r:id="rId44"/>
  </p:sldLayoutIdLst>
  <p:hf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400" b="1" i="0" kern="1200">
          <a:solidFill>
            <a:schemeClr val="bg2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>
          <a:schemeClr val="bg2"/>
        </a:buClr>
        <a:buFont typeface="Arial" panose="020B0604020202020204" pitchFamily="34" charset="0"/>
        <a:buNone/>
        <a:defRPr lang="nl-BE" sz="2400" b="0" i="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Clr>
          <a:schemeClr val="bg2"/>
        </a:buClr>
        <a:buFont typeface="Arial" panose="020B0604020202020204" pitchFamily="34" charset="0"/>
        <a:buChar char="•"/>
        <a:tabLst/>
        <a:defRPr lang="nl-BE" sz="2400" b="0" i="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72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tx2"/>
        </a:buClr>
        <a:buFont typeface="Arial" panose="020B0604020202020204" pitchFamily="34" charset="0"/>
        <a:buChar char="•"/>
        <a:tabLst/>
        <a:defRPr lang="nl-NL" sz="2400" b="0" i="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tx1"/>
        </a:buClr>
        <a:buSzPct val="100000"/>
        <a:buFont typeface="Arial" panose="020B0604020202020204" pitchFamily="34" charset="0"/>
        <a:buChar char="-"/>
        <a:tabLst/>
        <a:defRPr lang="nl-NL" sz="2000" b="0" i="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36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tx1"/>
        </a:buClr>
        <a:buSzPct val="100000"/>
        <a:buFont typeface="Arial" panose="020B0604020202020204" pitchFamily="34" charset="0"/>
        <a:buChar char="-"/>
        <a:tabLst/>
        <a:defRPr lang="nl-BE" sz="1800" b="0" i="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1580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tx1"/>
        </a:buClr>
        <a:buSzPct val="100000"/>
        <a:buFont typeface="Arial" panose="020B0604020202020204" pitchFamily="34" charset="0"/>
        <a:buChar char="-"/>
        <a:tabLst/>
        <a:defRPr lang="nl-BE" sz="160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1832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tx1"/>
        </a:buClr>
        <a:buSzPct val="100000"/>
        <a:buFont typeface="Arial" panose="020B0604020202020204" pitchFamily="34" charset="0"/>
        <a:buChar char="-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8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tx1"/>
        </a:buClr>
        <a:buSzPct val="80000"/>
        <a:buFont typeface="Arial" panose="020B0604020202020204" pitchFamily="34" charset="0"/>
        <a:buChar char="-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4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tx1"/>
        </a:buClr>
        <a:buSzPct val="80000"/>
        <a:buFont typeface="Arial" panose="020B0604020202020204" pitchFamily="34" charset="0"/>
        <a:buChar char="-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37" userDrawn="1">
          <p15:clr>
            <a:srgbClr val="C35EA4"/>
          </p15:clr>
        </p15:guide>
        <p15:guide id="2" pos="325" userDrawn="1">
          <p15:clr>
            <a:srgbClr val="C35EA4"/>
          </p15:clr>
        </p15:guide>
        <p15:guide id="4" orient="horz" pos="323" userDrawn="1">
          <p15:clr>
            <a:srgbClr val="C35EA4"/>
          </p15:clr>
        </p15:guide>
        <p15:guide id="5" pos="7355" userDrawn="1">
          <p15:clr>
            <a:srgbClr val="C35EA4"/>
          </p15:clr>
        </p15:guide>
        <p15:guide id="6" orient="horz" pos="3997" userDrawn="1">
          <p15:clr>
            <a:srgbClr val="C35EA4"/>
          </p15:clr>
        </p15:guide>
        <p15:guide id="7" pos="1912" userDrawn="1">
          <p15:clr>
            <a:srgbClr val="C35EA4"/>
          </p15:clr>
        </p15:guide>
        <p15:guide id="8" pos="5768" userDrawn="1">
          <p15:clr>
            <a:srgbClr val="C35EA4"/>
          </p15:clr>
        </p15:guide>
        <p15:guide id="9" orient="horz" pos="1026" userDrawn="1">
          <p15:clr>
            <a:srgbClr val="C35EA4"/>
          </p15:clr>
        </p15:guide>
        <p15:guide id="10" orient="horz" pos="1548" userDrawn="1">
          <p15:clr>
            <a:srgbClr val="C35EA4"/>
          </p15:clr>
        </p15:guide>
        <p15:guide id="11" pos="3840" userDrawn="1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DC045D29-26D3-BEAC-0651-975D63113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7" y="304419"/>
            <a:ext cx="11160125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BE" dirty="0"/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EC4786DC-FA24-1268-B040-77FB79F19E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766613" y="6468675"/>
            <a:ext cx="3298784" cy="276999"/>
          </a:xfrm>
          <a:prstGeom prst="rect">
            <a:avLst/>
          </a:prstGeom>
        </p:spPr>
        <p:txBody>
          <a:bodyPr wrap="square" lIns="0" rIns="90000" anchor="ctr">
            <a:spAutoFit/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09C33B14-D68A-4500-84A0-5F57999B3481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CC053C61-CA26-0E11-C32B-747FA68F7D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5936" y="6468675"/>
            <a:ext cx="7250677" cy="276999"/>
          </a:xfrm>
          <a:prstGeom prst="rect">
            <a:avLst/>
          </a:prstGeom>
        </p:spPr>
        <p:txBody>
          <a:bodyPr wrap="square" lIns="0" anchor="ctr">
            <a:spAutoFit/>
          </a:bodyPr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6" name="Slide Number Placeholder 15">
            <a:extLst>
              <a:ext uri="{FF2B5EF4-FFF2-40B4-BE49-F238E27FC236}">
                <a16:creationId xmlns:a16="http://schemas.microsoft.com/office/drawing/2014/main" id="{579815E0-778E-A12C-26E0-B2D86FC898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397" y="6468675"/>
            <a:ext cx="610665" cy="276999"/>
          </a:xfrm>
          <a:prstGeom prst="rect">
            <a:avLst/>
          </a:prstGeom>
        </p:spPr>
        <p:txBody>
          <a:bodyPr wrap="square" rIns="0" anchor="ctr">
            <a:spAutoFit/>
          </a:bodyPr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497E8E72-ED87-850A-5C0A-12455F1F40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7" y="1628774"/>
            <a:ext cx="11160125" cy="4716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3724886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52" r:id="rId6"/>
    <p:sldLayoutId id="2147483853" r:id="rId7"/>
    <p:sldLayoutId id="2147483880" r:id="rId8"/>
    <p:sldLayoutId id="2147483882" r:id="rId9"/>
    <p:sldLayoutId id="2147483883" r:id="rId10"/>
    <p:sldLayoutId id="2147483884" r:id="rId11"/>
    <p:sldLayoutId id="2147483885" r:id="rId12"/>
  </p:sldLayoutIdLst>
  <p:hf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400" b="1" i="0" kern="1200">
          <a:solidFill>
            <a:schemeClr val="bg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>
          <a:schemeClr val="bg2"/>
        </a:buClr>
        <a:buFont typeface="Arial" panose="020B0604020202020204" pitchFamily="34" charset="0"/>
        <a:buNone/>
        <a:defRPr lang="nl-NL" sz="24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Clr>
          <a:schemeClr val="tx2"/>
        </a:buClr>
        <a:buFont typeface="Arial" panose="020B0604020202020204" pitchFamily="34" charset="0"/>
        <a:buChar char="•"/>
        <a:tabLst/>
        <a:defRPr lang="nl-NL" sz="24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2pPr>
      <a:lvl3pPr marL="72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Font typeface="Arial" panose="020B0604020202020204" pitchFamily="34" charset="0"/>
        <a:buChar char="•"/>
        <a:tabLst/>
        <a:defRPr lang="nl-NL" sz="24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3pPr>
      <a:lvl4pPr marL="108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lang="nl-NL" sz="20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4pPr>
      <a:lvl5pPr marL="136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lang="nl-BE" sz="18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5pPr>
      <a:lvl6pPr marL="1580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lang="en-BE" sz="160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1832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sz="1600" kern="1200">
          <a:solidFill>
            <a:schemeClr val="bg1"/>
          </a:solidFill>
          <a:latin typeface="+mn-lt"/>
          <a:ea typeface="+mn-ea"/>
          <a:cs typeface="+mn-cs"/>
        </a:defRPr>
      </a:lvl7pPr>
      <a:lvl8pPr marL="208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80000"/>
        <a:buFont typeface="Arial" panose="020B0604020202020204" pitchFamily="34" charset="0"/>
        <a:buChar char="-"/>
        <a:tabLst/>
        <a:defRPr sz="1600" kern="1200">
          <a:solidFill>
            <a:schemeClr val="bg1"/>
          </a:solidFill>
          <a:latin typeface="+mn-lt"/>
          <a:ea typeface="+mn-ea"/>
          <a:cs typeface="+mn-cs"/>
        </a:defRPr>
      </a:lvl8pPr>
      <a:lvl9pPr marL="244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80000"/>
        <a:buFont typeface="Arial" panose="020B0604020202020204" pitchFamily="34" charset="0"/>
        <a:buChar char="-"/>
        <a:tabLst/>
        <a:defRPr sz="16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C35EA4"/>
          </p15:clr>
        </p15:guide>
        <p15:guide id="2" pos="325" userDrawn="1">
          <p15:clr>
            <a:srgbClr val="C35EA4"/>
          </p15:clr>
        </p15:guide>
        <p15:guide id="4" orient="horz" pos="323" userDrawn="1">
          <p15:clr>
            <a:srgbClr val="C35EA4"/>
          </p15:clr>
        </p15:guide>
        <p15:guide id="5" pos="7355" userDrawn="1">
          <p15:clr>
            <a:srgbClr val="C35EA4"/>
          </p15:clr>
        </p15:guide>
        <p15:guide id="6" orient="horz" pos="3997" userDrawn="1">
          <p15:clr>
            <a:srgbClr val="C35EA4"/>
          </p15:clr>
        </p15:guide>
        <p15:guide id="7" pos="1912" userDrawn="1">
          <p15:clr>
            <a:srgbClr val="C35EA4"/>
          </p15:clr>
        </p15:guide>
        <p15:guide id="8" pos="5768" userDrawn="1">
          <p15:clr>
            <a:srgbClr val="C35EA4"/>
          </p15:clr>
        </p15:guide>
        <p15:guide id="9" orient="horz" pos="1026" userDrawn="1">
          <p15:clr>
            <a:srgbClr val="C35EA4"/>
          </p15:clr>
        </p15:guide>
        <p15:guide id="10" orient="horz" pos="1548" userDrawn="1">
          <p15:clr>
            <a:srgbClr val="C35EA4"/>
          </p15:clr>
        </p15:guide>
        <p15:guide id="11" pos="3840" userDrawn="1">
          <p15:clr>
            <a:srgbClr val="C35E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DC045D29-26D3-BEAC-0651-975D63113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7" y="304419"/>
            <a:ext cx="11160125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BE" dirty="0"/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EC4786DC-FA24-1268-B040-77FB79F19E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766613" y="6468675"/>
            <a:ext cx="3298784" cy="276999"/>
          </a:xfrm>
          <a:prstGeom prst="rect">
            <a:avLst/>
          </a:prstGeom>
        </p:spPr>
        <p:txBody>
          <a:bodyPr wrap="square" lIns="0" rIns="90000" anchor="ctr">
            <a:spAutoFit/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369E8C93-1B53-4410-AC84-C0616826C06A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CC053C61-CA26-0E11-C32B-747FA68F7D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5936" y="6468675"/>
            <a:ext cx="7250677" cy="276999"/>
          </a:xfrm>
          <a:prstGeom prst="rect">
            <a:avLst/>
          </a:prstGeom>
        </p:spPr>
        <p:txBody>
          <a:bodyPr wrap="square" lIns="0" anchor="ctr">
            <a:spAutoFit/>
          </a:bodyPr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6" name="Slide Number Placeholder 15">
            <a:extLst>
              <a:ext uri="{FF2B5EF4-FFF2-40B4-BE49-F238E27FC236}">
                <a16:creationId xmlns:a16="http://schemas.microsoft.com/office/drawing/2014/main" id="{579815E0-778E-A12C-26E0-B2D86FC898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5397" y="6468675"/>
            <a:ext cx="610665" cy="276999"/>
          </a:xfrm>
          <a:prstGeom prst="rect">
            <a:avLst/>
          </a:prstGeom>
        </p:spPr>
        <p:txBody>
          <a:bodyPr wrap="square" rIns="0" anchor="ctr">
            <a:spAutoFit/>
          </a:bodyPr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8B70248A-FD0F-534C-919E-E8EB9B0FC062}" type="slidenum">
              <a:rPr lang="en-BE" smtClean="0"/>
              <a:pPr/>
              <a:t>‹#›</a:t>
            </a:fld>
            <a:endParaRPr lang="en-BE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BA14D0A3-721E-DE58-0565-F005FC78AF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5" y="1628774"/>
            <a:ext cx="11160125" cy="4716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 dirty="0"/>
              <a:t>Klik om tekst toe te voegen. </a:t>
            </a:r>
            <a:br>
              <a:rPr lang="nl-BE" dirty="0"/>
            </a:br>
            <a:r>
              <a:rPr lang="nl-BE" dirty="0"/>
              <a:t>Voor bullets, selecteer je je tekst + TAB-toets.</a:t>
            </a:r>
          </a:p>
          <a:p>
            <a:pPr lvl="1"/>
            <a:r>
              <a:rPr lang="nl-BE" dirty="0"/>
              <a:t>Bullets 1</a:t>
            </a:r>
          </a:p>
          <a:p>
            <a:pPr lvl="2"/>
            <a:r>
              <a:rPr lang="nl-BE" dirty="0"/>
              <a:t>Bullets 2</a:t>
            </a:r>
          </a:p>
          <a:p>
            <a:pPr lvl="3"/>
            <a:r>
              <a:rPr lang="nl-BE" dirty="0"/>
              <a:t>Bullets 3</a:t>
            </a:r>
          </a:p>
          <a:p>
            <a:pPr lvl="4"/>
            <a:r>
              <a:rPr lang="nl-BE" dirty="0"/>
              <a:t>Bullets 4</a:t>
            </a:r>
          </a:p>
          <a:p>
            <a:pPr lvl="5"/>
            <a:r>
              <a:rPr lang="nl-BE" dirty="0"/>
              <a:t>Bullets 5</a:t>
            </a:r>
          </a:p>
          <a:p>
            <a:pPr lvl="6"/>
            <a:r>
              <a:rPr lang="nl-BE" dirty="0"/>
              <a:t>Bullets 6</a:t>
            </a:r>
          </a:p>
          <a:p>
            <a:pPr lvl="7"/>
            <a:r>
              <a:rPr lang="nl-BE" dirty="0"/>
              <a:t>Bullets 7</a:t>
            </a:r>
          </a:p>
          <a:p>
            <a:pPr lvl="8"/>
            <a:r>
              <a:rPr lang="nl-BE" dirty="0"/>
              <a:t>Bullets 8</a:t>
            </a:r>
          </a:p>
        </p:txBody>
      </p:sp>
    </p:spTree>
    <p:extLst>
      <p:ext uri="{BB962C8B-B14F-4D97-AF65-F5344CB8AC3E}">
        <p14:creationId xmlns:p14="http://schemas.microsoft.com/office/powerpoint/2010/main" val="83524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  <p:sldLayoutId id="2147483908" r:id="rId12"/>
    <p:sldLayoutId id="2147483903" r:id="rId13"/>
  </p:sldLayoutIdLst>
  <p:hf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400" b="1" i="0" kern="1200">
          <a:solidFill>
            <a:schemeClr val="bg2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>
          <a:schemeClr val="bg2"/>
        </a:buClr>
        <a:buFont typeface="Arial" panose="020B0604020202020204" pitchFamily="34" charset="0"/>
        <a:buNone/>
        <a:defRPr lang="nl-NL" sz="24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Clr>
          <a:schemeClr val="bg2"/>
        </a:buClr>
        <a:buFont typeface="Arial" panose="020B0604020202020204" pitchFamily="34" charset="0"/>
        <a:buChar char="•"/>
        <a:tabLst/>
        <a:defRPr lang="nl-NL" sz="24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2pPr>
      <a:lvl3pPr marL="72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Font typeface="Arial" panose="020B0604020202020204" pitchFamily="34" charset="0"/>
        <a:buChar char="•"/>
        <a:tabLst/>
        <a:defRPr lang="nl-NL" sz="24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3pPr>
      <a:lvl4pPr marL="1080000" indent="-3600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lang="nl-NL" sz="20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4pPr>
      <a:lvl5pPr marL="1364400" indent="-28440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lang="en-BE" sz="1800" b="0" i="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5pPr>
      <a:lvl6pPr marL="1580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lang="en-BE" sz="1600" kern="1200" noProof="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1832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100000"/>
        <a:buFont typeface="Arial" panose="020B0604020202020204" pitchFamily="34" charset="0"/>
        <a:buChar char="-"/>
        <a:tabLst/>
        <a:defRPr sz="1600" kern="1200">
          <a:solidFill>
            <a:schemeClr val="bg1"/>
          </a:solidFill>
          <a:latin typeface="+mn-lt"/>
          <a:ea typeface="+mn-ea"/>
          <a:cs typeface="+mn-cs"/>
        </a:defRPr>
      </a:lvl7pPr>
      <a:lvl8pPr marL="208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80000"/>
        <a:buFont typeface="Arial" panose="020B0604020202020204" pitchFamily="34" charset="0"/>
        <a:buChar char="-"/>
        <a:tabLst/>
        <a:defRPr sz="1600" kern="1200">
          <a:solidFill>
            <a:schemeClr val="bg1"/>
          </a:solidFill>
          <a:latin typeface="+mn-lt"/>
          <a:ea typeface="+mn-ea"/>
          <a:cs typeface="+mn-cs"/>
        </a:defRPr>
      </a:lvl8pPr>
      <a:lvl9pPr marL="2444400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200"/>
        </a:spcAft>
        <a:buClr>
          <a:schemeClr val="bg1"/>
        </a:buClr>
        <a:buSzPct val="80000"/>
        <a:buFont typeface="Arial" panose="020B0604020202020204" pitchFamily="34" charset="0"/>
        <a:buChar char="-"/>
        <a:tabLst/>
        <a:defRPr sz="16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C35EA4"/>
          </p15:clr>
        </p15:guide>
        <p15:guide id="2" pos="325" userDrawn="1">
          <p15:clr>
            <a:srgbClr val="C35EA4"/>
          </p15:clr>
        </p15:guide>
        <p15:guide id="4" orient="horz" pos="323" userDrawn="1">
          <p15:clr>
            <a:srgbClr val="C35EA4"/>
          </p15:clr>
        </p15:guide>
        <p15:guide id="5" pos="7355" userDrawn="1">
          <p15:clr>
            <a:srgbClr val="C35EA4"/>
          </p15:clr>
        </p15:guide>
        <p15:guide id="6" orient="horz" pos="3997" userDrawn="1">
          <p15:clr>
            <a:srgbClr val="C35EA4"/>
          </p15:clr>
        </p15:guide>
        <p15:guide id="7" pos="1912" userDrawn="1">
          <p15:clr>
            <a:srgbClr val="C35EA4"/>
          </p15:clr>
        </p15:guide>
        <p15:guide id="8" pos="5768" userDrawn="1">
          <p15:clr>
            <a:srgbClr val="C35EA4"/>
          </p15:clr>
        </p15:guide>
        <p15:guide id="9" orient="horz" pos="1026" userDrawn="1">
          <p15:clr>
            <a:srgbClr val="C35EA4"/>
          </p15:clr>
        </p15:guide>
        <p15:guide id="10" orient="horz" pos="1548" userDrawn="1">
          <p15:clr>
            <a:srgbClr val="C35EA4"/>
          </p15:clr>
        </p15:guide>
        <p15:guide id="11" pos="3840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2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hart Placeholder 13">
            <a:extLst>
              <a:ext uri="{FF2B5EF4-FFF2-40B4-BE49-F238E27FC236}">
                <a16:creationId xmlns:a16="http://schemas.microsoft.com/office/drawing/2014/main" id="{CA7AFF7B-43C7-7E76-75E3-AEF240DE86C8}"/>
              </a:ext>
            </a:extLst>
          </p:cNvPr>
          <p:cNvSpPr>
            <a:spLocks noGrp="1"/>
          </p:cNvSpPr>
          <p:nvPr>
            <p:ph type="chart" sz="quarter" idx="22"/>
          </p:nvPr>
        </p:nvSpPr>
        <p:spPr/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5ED314-A198-4716-B197-A5BFED128B78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DD84E3FE-8592-4231-B747-2C5720C1ED9B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9454FD-6CCB-07FF-598C-EC46BDCE64EE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96620A-48A4-7E77-AB8F-0B12AC0BB200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1</a:t>
            </a:fld>
            <a:endParaRPr lang="en-BE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0EE49D6E-6C1D-EC3E-0459-AAA2C0E53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ESPNOW</a:t>
            </a:r>
            <a:endParaRPr lang="en-BE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C8A2211-0842-01E3-7B1A-76792E2C7088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Proprietary protocol developed by </a:t>
            </a:r>
            <a:r>
              <a:rPr lang="en-US" dirty="0" err="1"/>
              <a:t>Espressif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ESP communication over </a:t>
            </a:r>
            <a:r>
              <a:rPr lang="en-US" dirty="0" err="1"/>
              <a:t>Wifi</a:t>
            </a:r>
            <a:r>
              <a:rPr lang="en-US" dirty="0"/>
              <a:t> band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Device Peering using MAC address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Limited to 250 bytes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Low power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Theoretical range of 400/500m in open air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Security: Peering and optional encryption using PSK</a:t>
            </a:r>
            <a:endParaRPr lang="en-BE" dirty="0"/>
          </a:p>
        </p:txBody>
      </p:sp>
      <p:pic>
        <p:nvPicPr>
          <p:cNvPr id="8" name="Picture 2" descr="ESP-NOW One ESP32 board sending data to another ESP32 board">
            <a:extLst>
              <a:ext uri="{FF2B5EF4-FFF2-40B4-BE49-F238E27FC236}">
                <a16:creationId xmlns:a16="http://schemas.microsoft.com/office/drawing/2014/main" id="{555426A1-C8A2-8EB2-6D7B-89B6A2D38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303" y="143416"/>
            <a:ext cx="2376061" cy="133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ESP-NOW master ESP32 sending data to multiple ESP32 slaves">
            <a:extLst>
              <a:ext uri="{FF2B5EF4-FFF2-40B4-BE49-F238E27FC236}">
                <a16:creationId xmlns:a16="http://schemas.microsoft.com/office/drawing/2014/main" id="{12A28C25-3A8E-DF92-8B71-F844DB144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525" y="1898593"/>
            <a:ext cx="2241840" cy="1313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ESP-NOW One ESP32 slave receiving data from multiple masters">
            <a:extLst>
              <a:ext uri="{FF2B5EF4-FFF2-40B4-BE49-F238E27FC236}">
                <a16:creationId xmlns:a16="http://schemas.microsoft.com/office/drawing/2014/main" id="{858C92DD-29B4-113F-718C-64F2BA45FF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855" y="3938218"/>
            <a:ext cx="2273179" cy="1313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ESP-NOW Two-Way Communication between two ESP32 boards">
            <a:extLst>
              <a:ext uri="{FF2B5EF4-FFF2-40B4-BE49-F238E27FC236}">
                <a16:creationId xmlns:a16="http://schemas.microsoft.com/office/drawing/2014/main" id="{C3D46E7E-05C6-7F63-9792-1F42EC1263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7366" y="197254"/>
            <a:ext cx="2594440" cy="1279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ESP-NOW Communication between multiple ESP32 boards">
            <a:extLst>
              <a:ext uri="{FF2B5EF4-FFF2-40B4-BE49-F238E27FC236}">
                <a16:creationId xmlns:a16="http://schemas.microsoft.com/office/drawing/2014/main" id="{7DF29E79-3FC9-F062-55FB-0054F0FC74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9303" y="2920965"/>
            <a:ext cx="2249526" cy="158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303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52447C-6231-7196-0F72-0E50FBF5987A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7695035E-F2D8-494C-BFAD-4B708BDF47FC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144A2C-FB35-D642-5788-CC59E42C83D5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F951EE-3328-6833-2221-5B457C6D0DEB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2</a:t>
            </a:fld>
            <a:endParaRPr lang="en-BE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89726E6-E0A1-3E84-E75A-A9F55C850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setup</a:t>
            </a:r>
            <a:endParaRPr lang="en-BE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2DD6115-6E3D-BB2D-1948-191EC77290C4}"/>
              </a:ext>
            </a:extLst>
          </p:cNvPr>
          <p:cNvSpPr/>
          <p:nvPr/>
        </p:nvSpPr>
        <p:spPr>
          <a:xfrm>
            <a:off x="681444" y="1507807"/>
            <a:ext cx="2235927" cy="9915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ESP32-C6-WROOM</a:t>
            </a:r>
          </a:p>
          <a:p>
            <a:pPr algn="ctr"/>
            <a:r>
              <a:rPr lang="en-US" dirty="0"/>
              <a:t>Sensor</a:t>
            </a:r>
            <a:endParaRPr lang="en-BE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A20946E-F321-A42C-E8E1-30366C6A763F}"/>
              </a:ext>
            </a:extLst>
          </p:cNvPr>
          <p:cNvSpPr/>
          <p:nvPr/>
        </p:nvSpPr>
        <p:spPr>
          <a:xfrm>
            <a:off x="4474027" y="1517740"/>
            <a:ext cx="2235927" cy="9915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ESP32 </a:t>
            </a:r>
          </a:p>
          <a:p>
            <a:pPr algn="ctr"/>
            <a:r>
              <a:rPr lang="en-US" dirty="0"/>
              <a:t>Gateway</a:t>
            </a:r>
          </a:p>
          <a:p>
            <a:pPr algn="ctr"/>
            <a:r>
              <a:rPr lang="en-US" dirty="0"/>
              <a:t>+ </a:t>
            </a:r>
            <a:r>
              <a:rPr lang="en-US" dirty="0" err="1"/>
              <a:t>Externe</a:t>
            </a:r>
            <a:r>
              <a:rPr lang="en-US" dirty="0"/>
              <a:t> Ethernet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5E5AAA1-9DAA-D7A3-06F2-DCA912DB89AD}"/>
              </a:ext>
            </a:extLst>
          </p:cNvPr>
          <p:cNvCxnSpPr>
            <a:stCxn id="8" idx="3"/>
            <a:endCxn id="9" idx="1"/>
          </p:cNvCxnSpPr>
          <p:nvPr/>
        </p:nvCxnSpPr>
        <p:spPr>
          <a:xfrm>
            <a:off x="2917371" y="2003583"/>
            <a:ext cx="1556656" cy="99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7A1EAC1-E604-671F-2A44-9ADF44176D9B}"/>
              </a:ext>
            </a:extLst>
          </p:cNvPr>
          <p:cNvSpPr txBox="1"/>
          <p:nvPr/>
        </p:nvSpPr>
        <p:spPr>
          <a:xfrm>
            <a:off x="3120933" y="1662826"/>
            <a:ext cx="1353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ESPNOW</a:t>
            </a:r>
            <a:endParaRPr lang="en-BE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10DFB22D-E61A-66AE-1BC4-85DBEF16215D}"/>
              </a:ext>
            </a:extLst>
          </p:cNvPr>
          <p:cNvSpPr/>
          <p:nvPr/>
        </p:nvSpPr>
        <p:spPr>
          <a:xfrm>
            <a:off x="8208918" y="1517740"/>
            <a:ext cx="2107474" cy="9915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AWS IoT</a:t>
            </a:r>
            <a:endParaRPr lang="en-BE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6AD1962-5102-612E-03F0-B4409ED196C6}"/>
              </a:ext>
            </a:extLst>
          </p:cNvPr>
          <p:cNvCxnSpPr>
            <a:stCxn id="9" idx="3"/>
            <a:endCxn id="12" idx="1"/>
          </p:cNvCxnSpPr>
          <p:nvPr/>
        </p:nvCxnSpPr>
        <p:spPr>
          <a:xfrm>
            <a:off x="6709954" y="2013516"/>
            <a:ext cx="14989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A14328B-72D9-542A-4AA3-D6A65A8E918A}"/>
              </a:ext>
            </a:extLst>
          </p:cNvPr>
          <p:cNvSpPr txBox="1"/>
          <p:nvPr/>
        </p:nvSpPr>
        <p:spPr>
          <a:xfrm>
            <a:off x="6934198" y="1662826"/>
            <a:ext cx="1149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MQTTS</a:t>
            </a:r>
            <a:endParaRPr lang="en-BE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F6E8B49-D01F-E0EA-D481-AC6631EE5389}"/>
              </a:ext>
            </a:extLst>
          </p:cNvPr>
          <p:cNvSpPr/>
          <p:nvPr/>
        </p:nvSpPr>
        <p:spPr>
          <a:xfrm>
            <a:off x="9053648" y="3127064"/>
            <a:ext cx="2525485" cy="13759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EC2</a:t>
            </a:r>
          </a:p>
          <a:p>
            <a:pPr algn="ctr"/>
            <a:r>
              <a:rPr lang="en-US" dirty="0"/>
              <a:t>API</a:t>
            </a:r>
          </a:p>
          <a:p>
            <a:pPr algn="ctr"/>
            <a:r>
              <a:rPr lang="en-US" dirty="0" err="1"/>
              <a:t>InfluxDB</a:t>
            </a:r>
            <a:endParaRPr lang="en-US" dirty="0"/>
          </a:p>
          <a:p>
            <a:pPr algn="ctr"/>
            <a:r>
              <a:rPr lang="en-US" dirty="0"/>
              <a:t>Grafana</a:t>
            </a:r>
            <a:endParaRPr lang="en-BE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7475A44-E7F4-ADBC-17DD-37B70041D546}"/>
              </a:ext>
            </a:extLst>
          </p:cNvPr>
          <p:cNvCxnSpPr>
            <a:stCxn id="12" idx="2"/>
            <a:endCxn id="15" idx="0"/>
          </p:cNvCxnSpPr>
          <p:nvPr/>
        </p:nvCxnSpPr>
        <p:spPr>
          <a:xfrm>
            <a:off x="9262655" y="2509292"/>
            <a:ext cx="1053736" cy="6177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CA8B67FD-C246-2B07-7DE6-9763D53501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969" y="5023515"/>
            <a:ext cx="5965371" cy="239975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7F68BA7-FBF9-41D1-26FB-5F9D7A8EB7B0}"/>
              </a:ext>
            </a:extLst>
          </p:cNvPr>
          <p:cNvSpPr txBox="1"/>
          <p:nvPr/>
        </p:nvSpPr>
        <p:spPr>
          <a:xfrm>
            <a:off x="9950632" y="2553840"/>
            <a:ext cx="1149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</a:t>
            </a:r>
            <a:endParaRPr lang="en-BE" dirty="0"/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591B8511-6AD2-4964-D522-43BCA7ECFC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2" t="8000" r="36332" b="17206"/>
          <a:stretch/>
        </p:blipFill>
        <p:spPr bwMode="auto">
          <a:xfrm rot="16200000">
            <a:off x="5276077" y="1852911"/>
            <a:ext cx="1706251" cy="347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>
            <a:extLst>
              <a:ext uri="{FF2B5EF4-FFF2-40B4-BE49-F238E27FC236}">
                <a16:creationId xmlns:a16="http://schemas.microsoft.com/office/drawing/2014/main" id="{A88900E5-DA7E-465D-36C1-5D98D6C155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02" t="43641" r="39789" b="35168"/>
          <a:stretch/>
        </p:blipFill>
        <p:spPr bwMode="auto">
          <a:xfrm>
            <a:off x="520000" y="2937549"/>
            <a:ext cx="3138443" cy="1309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4187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37BAB7-B368-1A7C-FBCD-499D8624B8B1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7695035E-F2D8-494C-BFAD-4B708BDF47FC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6A2EAD-68D7-023A-F511-4D9ED94158A4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1C2490-5C54-C1EC-5676-0C789DCC30E3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3</a:t>
            </a:fld>
            <a:endParaRPr lang="en-BE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BC97C5E-B110-17B2-174C-97F0281E4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setup</a:t>
            </a:r>
            <a:endParaRPr lang="en-BE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DB522D5F-D3D5-4BB7-8D27-89BCE595054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314" y="1670020"/>
            <a:ext cx="6061202" cy="4549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435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18FEF6-EED3-0FFC-396A-C39BB91B326E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7695035E-F2D8-494C-BFAD-4B708BDF47FC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D58D1-B86A-8CA6-190C-7839F855626C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72BE74-0CA5-4A04-2018-9922052D6791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4</a:t>
            </a:fld>
            <a:endParaRPr lang="en-BE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723901F-C36C-406D-C3D5-B427B048A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</a:t>
            </a:r>
            <a:endParaRPr lang="en-BE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E8CB25E-F28E-24B5-65D8-03C36BD310D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b="1" dirty="0"/>
              <a:t>Sensor</a:t>
            </a:r>
          </a:p>
          <a:p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Configure as </a:t>
            </a:r>
            <a:r>
              <a:rPr lang="en-US" sz="2800" dirty="0" err="1"/>
              <a:t>Wifi</a:t>
            </a:r>
            <a:r>
              <a:rPr lang="en-US" sz="2800" dirty="0"/>
              <a:t> Station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Enable ESPNOW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Peer with gateway using the gateway MAC address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Send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Deep sleep</a:t>
            </a:r>
            <a:endParaRPr lang="en-BE" sz="2800" dirty="0"/>
          </a:p>
          <a:p>
            <a:endParaRPr lang="en-BE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3E3178C5-15D5-F4F7-2AE0-F04B597D9383}"/>
              </a:ext>
            </a:extLst>
          </p:cNvPr>
          <p:cNvSpPr txBox="1">
            <a:spLocks/>
          </p:cNvSpPr>
          <p:nvPr/>
        </p:nvSpPr>
        <p:spPr>
          <a:xfrm>
            <a:off x="6095999" y="1628774"/>
            <a:ext cx="5322093" cy="4716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Font typeface="Arial" panose="020B0604020202020204" pitchFamily="34" charset="0"/>
              <a:buNone/>
              <a:defRPr lang="nl-BE" sz="24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Font typeface="Arial" panose="020B0604020202020204" pitchFamily="34" charset="0"/>
              <a:buChar char="•"/>
              <a:tabLst/>
              <a:defRPr lang="nl-BE" sz="24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000" indent="-3600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lang="nl-NL" sz="24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3600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-"/>
              <a:tabLst/>
              <a:defRPr lang="nl-NL" sz="20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64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-"/>
              <a:tabLst/>
              <a:defRPr lang="nl-BE" sz="1800" b="0" i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80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-"/>
              <a:tabLst/>
              <a:defRPr lang="nl-BE" sz="16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32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84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80000"/>
              <a:buFont typeface="Arial" panose="020B0604020202020204" pitchFamily="34" charset="0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44400" indent="-2857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>
                <a:schemeClr val="tx1"/>
              </a:buClr>
              <a:buSzPct val="80000"/>
              <a:buFont typeface="Arial" panose="020B0604020202020204" pitchFamily="34" charset="0"/>
              <a:buChar char="-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/>
              <a:t>Gateway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Configure as </a:t>
            </a:r>
            <a:r>
              <a:rPr lang="en-US" sz="2800" dirty="0" err="1"/>
              <a:t>Wifi</a:t>
            </a:r>
            <a:r>
              <a:rPr lang="en-US" sz="2800" dirty="0"/>
              <a:t> Access Point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Enable ESPNOW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Define callback function on message receive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In callback, send data to AWS IoT</a:t>
            </a:r>
            <a:endParaRPr lang="en-BE" sz="2800" dirty="0"/>
          </a:p>
          <a:p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1787634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494AB6-F9AC-2D00-03D7-4F96C4E1CB6B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7695035E-F2D8-494C-BFAD-4B708BDF47FC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2A4691-B857-7F03-0BC5-06DBD70FCB74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9B5212-2589-DCB4-453C-0BB59D31A8AE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5</a:t>
            </a:fld>
            <a:endParaRPr lang="en-BE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0071ECC-D255-E28F-C1EF-6FAE7133D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  <a:endParaRPr lang="en-BE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3727C4D-5042-B83A-E651-C176625764B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Average current consumption in deep sleep: 205</a:t>
            </a:r>
            <a:r>
              <a:rPr lang="en-BE" dirty="0"/>
              <a:t>µ</a:t>
            </a:r>
            <a:r>
              <a:rPr lang="en-US" dirty="0"/>
              <a:t>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Max current consumption while sending data: 63,4mA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Max current consumption while sending long distance: 110mA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Real world distance: about 10m indoors (multiple walls)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Time to send 117 bytes of data: +- 850ms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BE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BD5749A4-6DDA-E939-8463-842BA0E271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24" t="21960" r="5107" b="26481"/>
          <a:stretch/>
        </p:blipFill>
        <p:spPr bwMode="auto">
          <a:xfrm>
            <a:off x="6653069" y="814576"/>
            <a:ext cx="4620491" cy="237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B86A364-7B2C-930B-D7F2-8B419C411F24}"/>
              </a:ext>
            </a:extLst>
          </p:cNvPr>
          <p:cNvCxnSpPr>
            <a:cxnSpLocks/>
            <a:stCxn id="12" idx="0"/>
          </p:cNvCxnSpPr>
          <p:nvPr/>
        </p:nvCxnSpPr>
        <p:spPr>
          <a:xfrm flipV="1">
            <a:off x="6621620" y="2727702"/>
            <a:ext cx="1144993" cy="185593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F3EAE11-E825-B84D-C9F6-1769B117FE9E}"/>
              </a:ext>
            </a:extLst>
          </p:cNvPr>
          <p:cNvCxnSpPr>
            <a:cxnSpLocks/>
            <a:stCxn id="13" idx="0"/>
          </p:cNvCxnSpPr>
          <p:nvPr/>
        </p:nvCxnSpPr>
        <p:spPr>
          <a:xfrm flipV="1">
            <a:off x="8873995" y="1930588"/>
            <a:ext cx="786177" cy="265304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6018135-973D-D634-CFA4-B59E02C0496B}"/>
              </a:ext>
            </a:extLst>
          </p:cNvPr>
          <p:cNvCxnSpPr>
            <a:cxnSpLocks/>
            <a:stCxn id="14" idx="0"/>
          </p:cNvCxnSpPr>
          <p:nvPr/>
        </p:nvCxnSpPr>
        <p:spPr>
          <a:xfrm flipH="1" flipV="1">
            <a:off x="9997199" y="1185447"/>
            <a:ext cx="1176654" cy="339818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FBBE684-FF54-E3F7-A98B-F61F6AD00D42}"/>
              </a:ext>
            </a:extLst>
          </p:cNvPr>
          <p:cNvSpPr txBox="1"/>
          <p:nvPr/>
        </p:nvSpPr>
        <p:spPr>
          <a:xfrm>
            <a:off x="5813438" y="4583636"/>
            <a:ext cx="16163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Deep sleep</a:t>
            </a:r>
          </a:p>
          <a:p>
            <a:endParaRPr lang="en-US" dirty="0"/>
          </a:p>
          <a:p>
            <a:r>
              <a:rPr lang="en-US" dirty="0"/>
              <a:t>+- 205</a:t>
            </a:r>
            <a:r>
              <a:rPr lang="en-BE" dirty="0"/>
              <a:t>µ</a:t>
            </a:r>
            <a:r>
              <a:rPr lang="en-US" dirty="0"/>
              <a:t>A</a:t>
            </a:r>
          </a:p>
          <a:p>
            <a:endParaRPr lang="en-US" dirty="0"/>
          </a:p>
          <a:p>
            <a:r>
              <a:rPr lang="en-US" dirty="0"/>
              <a:t>5 sec </a:t>
            </a:r>
            <a:endParaRPr lang="en-BE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2E1CBB8-A5CE-2A05-8FBA-4E3ED367C310}"/>
              </a:ext>
            </a:extLst>
          </p:cNvPr>
          <p:cNvSpPr txBox="1"/>
          <p:nvPr/>
        </p:nvSpPr>
        <p:spPr>
          <a:xfrm>
            <a:off x="7518384" y="4583636"/>
            <a:ext cx="27112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Wifi</a:t>
            </a:r>
            <a:r>
              <a:rPr lang="en-US" b="1" dirty="0"/>
              <a:t> setup and peering</a:t>
            </a:r>
          </a:p>
          <a:p>
            <a:endParaRPr lang="en-US" dirty="0"/>
          </a:p>
          <a:p>
            <a:r>
              <a:rPr lang="en-US" dirty="0"/>
              <a:t>+- 35 mA</a:t>
            </a:r>
          </a:p>
          <a:p>
            <a:endParaRPr lang="en-US" dirty="0"/>
          </a:p>
          <a:p>
            <a:r>
              <a:rPr lang="en-US" dirty="0"/>
              <a:t>0,6 sec</a:t>
            </a:r>
            <a:endParaRPr lang="en-B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166DC00-8115-1D15-BBC5-E276E4B8104A}"/>
              </a:ext>
            </a:extLst>
          </p:cNvPr>
          <p:cNvSpPr txBox="1"/>
          <p:nvPr/>
        </p:nvSpPr>
        <p:spPr>
          <a:xfrm>
            <a:off x="10229606" y="4583636"/>
            <a:ext cx="18884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Sending data</a:t>
            </a:r>
          </a:p>
          <a:p>
            <a:endParaRPr lang="en-US" dirty="0"/>
          </a:p>
          <a:p>
            <a:r>
              <a:rPr lang="en-US" dirty="0"/>
              <a:t>+- 63 mA</a:t>
            </a:r>
          </a:p>
          <a:p>
            <a:endParaRPr lang="en-US" dirty="0"/>
          </a:p>
          <a:p>
            <a:r>
              <a:rPr lang="en-US" dirty="0"/>
              <a:t>0,25 sec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333554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9295AF-51A7-71FD-9D0F-5B52E94E0A2D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7695035E-F2D8-494C-BFAD-4B708BDF47FC}" type="datetime4">
              <a:rPr lang="en-US" smtClean="0"/>
              <a:t>October 25, 2024</a:t>
            </a:fld>
            <a:endParaRPr lang="en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FABECA-EB37-676F-598F-5C0EE7E75BBB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/>
              <a:t>WiSleep WiFi HaLow meeting 6th September 2023 @ Campus de Nayer</a:t>
            </a:r>
            <a:endParaRPr lang="en-B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B69A9F-507E-C9DF-5BAF-730301750030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B70248A-FD0F-534C-919E-E8EB9B0FC062}" type="slidenum">
              <a:rPr lang="en-BE" smtClean="0"/>
              <a:pPr/>
              <a:t>6</a:t>
            </a:fld>
            <a:endParaRPr lang="en-BE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A3CA307-8002-1702-89FC-8072A02DC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Compared to </a:t>
            </a:r>
            <a:r>
              <a:rPr lang="en-US" dirty="0" err="1"/>
              <a:t>wifi</a:t>
            </a:r>
            <a:endParaRPr lang="en-BE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9B3CD3C-11F7-DCD0-C897-888A2CC6E9A5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Current consumption in deep sleep is similar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Current consumption in power on is about 20mA higher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Large difference in time to setup </a:t>
            </a:r>
            <a:r>
              <a:rPr lang="en-US" dirty="0" err="1"/>
              <a:t>Wifi</a:t>
            </a:r>
            <a:r>
              <a:rPr lang="en-US" dirty="0"/>
              <a:t> +-6 sec</a:t>
            </a:r>
          </a:p>
          <a:p>
            <a:endParaRPr lang="en-BE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E74ED27C-C48A-1CB3-597F-23A522141FAC}"/>
              </a:ext>
            </a:extLst>
          </p:cNvPr>
          <p:cNvPicPr>
            <a:picLocks noGrp="1" noChangeAspect="1" noChangeArrowheads="1"/>
          </p:cNvPicPr>
          <p:nvPr>
            <p:ph type="chart" sz="quarter" idx="2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27" t="27225" r="6140" b="24364"/>
          <a:stretch/>
        </p:blipFill>
        <p:spPr bwMode="auto">
          <a:xfrm>
            <a:off x="6354763" y="2604672"/>
            <a:ext cx="5321300" cy="2764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8364998"/>
      </p:ext>
    </p:extLst>
  </p:cSld>
  <p:clrMapOvr>
    <a:masterClrMapping/>
  </p:clrMapOvr>
</p:sld>
</file>

<file path=ppt/theme/theme1.xml><?xml version="1.0" encoding="utf-8"?>
<a:theme xmlns:a="http://schemas.openxmlformats.org/drawingml/2006/main" name="WIT">
  <a:themeElements>
    <a:clrScheme name="TM Colors Final">
      <a:dk1>
        <a:srgbClr val="000000"/>
      </a:dk1>
      <a:lt1>
        <a:srgbClr val="FFFFFF"/>
      </a:lt1>
      <a:dk2>
        <a:srgbClr val="00283C"/>
      </a:dk2>
      <a:lt2>
        <a:srgbClr val="FA6432"/>
      </a:lt2>
      <a:accent1>
        <a:srgbClr val="FA6232"/>
      </a:accent1>
      <a:accent2>
        <a:srgbClr val="FFC87B"/>
      </a:accent2>
      <a:accent3>
        <a:srgbClr val="00627B"/>
      </a:accent3>
      <a:accent4>
        <a:srgbClr val="63C8C8"/>
      </a:accent4>
      <a:accent5>
        <a:srgbClr val="86D278"/>
      </a:accent5>
      <a:accent6>
        <a:srgbClr val="C8E163"/>
      </a:accent6>
      <a:hlink>
        <a:srgbClr val="00637C"/>
      </a:hlink>
      <a:folHlink>
        <a:srgbClr val="00637C"/>
      </a:folHlink>
    </a:clrScheme>
    <a:fontScheme name="TM-font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RANJE">
  <a:themeElements>
    <a:clrScheme name="TM Colors Final">
      <a:dk1>
        <a:srgbClr val="000000"/>
      </a:dk1>
      <a:lt1>
        <a:srgbClr val="FFFFFF"/>
      </a:lt1>
      <a:dk2>
        <a:srgbClr val="00283C"/>
      </a:dk2>
      <a:lt2>
        <a:srgbClr val="FA6432"/>
      </a:lt2>
      <a:accent1>
        <a:srgbClr val="FA6232"/>
      </a:accent1>
      <a:accent2>
        <a:srgbClr val="FFC87B"/>
      </a:accent2>
      <a:accent3>
        <a:srgbClr val="00627B"/>
      </a:accent3>
      <a:accent4>
        <a:srgbClr val="63C8C8"/>
      </a:accent4>
      <a:accent5>
        <a:srgbClr val="86D278"/>
      </a:accent5>
      <a:accent6>
        <a:srgbClr val="C8E163"/>
      </a:accent6>
      <a:hlink>
        <a:srgbClr val="00637C"/>
      </a:hlink>
      <a:folHlink>
        <a:srgbClr val="00637C"/>
      </a:folHlink>
    </a:clrScheme>
    <a:fontScheme name="TM-font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LAUW">
  <a:themeElements>
    <a:clrScheme name="TM Colors Final">
      <a:dk1>
        <a:srgbClr val="000000"/>
      </a:dk1>
      <a:lt1>
        <a:srgbClr val="FFFFFF"/>
      </a:lt1>
      <a:dk2>
        <a:srgbClr val="00283C"/>
      </a:dk2>
      <a:lt2>
        <a:srgbClr val="FA6432"/>
      </a:lt2>
      <a:accent1>
        <a:srgbClr val="FA6232"/>
      </a:accent1>
      <a:accent2>
        <a:srgbClr val="FFC87B"/>
      </a:accent2>
      <a:accent3>
        <a:srgbClr val="00627B"/>
      </a:accent3>
      <a:accent4>
        <a:srgbClr val="63C8C8"/>
      </a:accent4>
      <a:accent5>
        <a:srgbClr val="86D278"/>
      </a:accent5>
      <a:accent6>
        <a:srgbClr val="C8E163"/>
      </a:accent6>
      <a:hlink>
        <a:srgbClr val="00637C"/>
      </a:hlink>
      <a:folHlink>
        <a:srgbClr val="00637C"/>
      </a:folHlink>
    </a:clrScheme>
    <a:fontScheme name="TM-font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a852aa0-4f7b-4d9d-a666-64a1cb5241e5">
      <Terms xmlns="http://schemas.microsoft.com/office/infopath/2007/PartnerControls"/>
    </lcf76f155ced4ddcb4097134ff3c332f>
    <TaxCatchAll xmlns="31706922-f604-4260-9a67-f3645b25c9ed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C441A61AACC84994774CA6E67D3B62" ma:contentTypeVersion="13" ma:contentTypeDescription="Een nieuw document maken." ma:contentTypeScope="" ma:versionID="81fc59946512a9f30a5e3cb5b556da0b">
  <xsd:schema xmlns:xsd="http://www.w3.org/2001/XMLSchema" xmlns:xs="http://www.w3.org/2001/XMLSchema" xmlns:p="http://schemas.microsoft.com/office/2006/metadata/properties" xmlns:ns2="ca852aa0-4f7b-4d9d-a666-64a1cb5241e5" xmlns:ns3="31706922-f604-4260-9a67-f3645b25c9ed" targetNamespace="http://schemas.microsoft.com/office/2006/metadata/properties" ma:root="true" ma:fieldsID="387d9ade9d8755a2659e214daa64e675" ns2:_="" ns3:_="">
    <xsd:import namespace="ca852aa0-4f7b-4d9d-a666-64a1cb5241e5"/>
    <xsd:import namespace="31706922-f604-4260-9a67-f3645b25c9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852aa0-4f7b-4d9d-a666-64a1cb5241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Afbeeldingtags" ma:readOnly="false" ma:fieldId="{5cf76f15-5ced-4ddc-b409-7134ff3c332f}" ma:taxonomyMulti="true" ma:sspId="49b243c3-5758-488d-a165-3d321439e89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706922-f604-4260-9a67-f3645b25c9e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b9667ea2-f845-4eb2-92d0-7d1b560e6856}" ma:internalName="TaxCatchAll" ma:showField="CatchAllData" ma:web="31706922-f604-4260-9a67-f3645b25c9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904AA5A-D616-471A-B8C7-7CF6F028EFF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8B92E74-0DAA-4211-914A-CE18DD5C2D9B}">
  <ds:schemaRefs>
    <ds:schemaRef ds:uri="http://purl.org/dc/elements/1.1/"/>
    <ds:schemaRef ds:uri="http://schemas.microsoft.com/office/2006/metadata/properties"/>
    <ds:schemaRef ds:uri="5419c2a8-3cd8-4cf7-8fb8-a80394a9dcb6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9b41280b-1542-464b-b741-8038106b4334"/>
    <ds:schemaRef ds:uri="http://www.w3.org/XML/1998/namespace"/>
    <ds:schemaRef ds:uri="ca852aa0-4f7b-4d9d-a666-64a1cb5241e5"/>
    <ds:schemaRef ds:uri="31706922-f604-4260-9a67-f3645b25c9ed"/>
  </ds:schemaRefs>
</ds:datastoreItem>
</file>

<file path=customXml/itemProps3.xml><?xml version="1.0" encoding="utf-8"?>
<ds:datastoreItem xmlns:ds="http://schemas.openxmlformats.org/officeDocument/2006/customXml" ds:itemID="{55167338-6808-4B6F-90E2-655BC8F14C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a852aa0-4f7b-4d9d-a666-64a1cb5241e5"/>
    <ds:schemaRef ds:uri="31706922-f604-4260-9a67-f3645b25c9e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6636</TotalTime>
  <Words>279</Words>
  <Application>Microsoft Office PowerPoint</Application>
  <PresentationFormat>Widescreen</PresentationFormat>
  <Paragraphs>80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WIT</vt:lpstr>
      <vt:lpstr>ORANJE</vt:lpstr>
      <vt:lpstr>BLAUW</vt:lpstr>
      <vt:lpstr>ESPNOW</vt:lpstr>
      <vt:lpstr>Test setup</vt:lpstr>
      <vt:lpstr>Test setup</vt:lpstr>
      <vt:lpstr>Software</vt:lpstr>
      <vt:lpstr>Results</vt:lpstr>
      <vt:lpstr>Compared to wifi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Media Comm</dc:creator>
  <cp:lastModifiedBy>Joris Dieltiens</cp:lastModifiedBy>
  <cp:revision>2008</cp:revision>
  <cp:lastPrinted>2023-01-03T10:29:33Z</cp:lastPrinted>
  <dcterms:created xsi:type="dcterms:W3CDTF">2022-09-05T06:43:33Z</dcterms:created>
  <dcterms:modified xsi:type="dcterms:W3CDTF">2024-10-25T13:26:52Z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0x010100B4C441A61AACC84994774CA6E67D3B62</vt:lpwstr>
  </property>
  <property fmtid="{D5CDD505-2E9C-101B-9397-08002B2CF9AE}" pid="3" name="MediaServiceImageTags">
    <vt:lpwstr/>
  </property>
  <property fmtid="{D5CDD505-2E9C-101B-9397-08002B2CF9AE}" pid="4" name="MSIP_Label_c337be75-dfbb-4261-9834-ac247c7dde13_Enabled">
    <vt:lpwstr>true</vt:lpwstr>
  </property>
  <property fmtid="{D5CDD505-2E9C-101B-9397-08002B2CF9AE}" pid="5" name="MSIP_Label_c337be75-dfbb-4261-9834-ac247c7dde13_SetDate">
    <vt:lpwstr>2023-09-05T16:27:51Z</vt:lpwstr>
  </property>
  <property fmtid="{D5CDD505-2E9C-101B-9397-08002B2CF9AE}" pid="6" name="MSIP_Label_c337be75-dfbb-4261-9834-ac247c7dde13_Method">
    <vt:lpwstr>Standard</vt:lpwstr>
  </property>
  <property fmtid="{D5CDD505-2E9C-101B-9397-08002B2CF9AE}" pid="7" name="MSIP_Label_c337be75-dfbb-4261-9834-ac247c7dde13_Name">
    <vt:lpwstr>Algemeen</vt:lpwstr>
  </property>
  <property fmtid="{D5CDD505-2E9C-101B-9397-08002B2CF9AE}" pid="8" name="MSIP_Label_c337be75-dfbb-4261-9834-ac247c7dde13_SiteId">
    <vt:lpwstr>77d33cc5-c9b4-4766-95c7-ed5b515e1cce</vt:lpwstr>
  </property>
  <property fmtid="{D5CDD505-2E9C-101B-9397-08002B2CF9AE}" pid="9" name="MSIP_Label_c337be75-dfbb-4261-9834-ac247c7dde13_ActionId">
    <vt:lpwstr>18464a97-99c2-4f32-8f99-377a53ec64e8</vt:lpwstr>
  </property>
  <property fmtid="{D5CDD505-2E9C-101B-9397-08002B2CF9AE}" pid="10" name="MSIP_Label_c337be75-dfbb-4261-9834-ac247c7dde13_ContentBits">
    <vt:lpwstr>0</vt:lpwstr>
  </property>
</Properties>
</file>